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Хәбәрнең боерык һәм хикәя фигыльләр белән белдерелүе
</a:t>
            </a:r>
            <a:pPr algn="l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Хәбәрне таныйбыз, глаголны табабыз, смыслны тиз аңлыйбыз!
</a:t>
            </a:r>
            <a:endParaRPr lang="en-US" sz="2875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выражает законченную мысль, а глагол называет действие или состояние. В татарском языке важно заметить, кто действует, когда это происходит и сообщает ли слово факт или побуждение.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предложении и глаголе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Хәбәр — это главный член предложения, который сообщает, что делает предмет речи. Именно он помогает понять основную мысль фразы и не потеряться в словах.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предложениях хәбәр чаще всего выражается глаголом: укый, килә, уйный, йөгерә. Такие слова называют действие или состояние и делают предложение живым.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хәбәр, предложение станет неполным и менее ясным. Мы можем догадаться о теме, но не узнаем главное — что происходит с предметом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хәбәр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может показывать действие в настоящем времени. Например: бара, укый. Мы видим, что событие происходит прямо сейчас.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сообщает о действии, которое уже случилось. Формы вроде уйнады или барды отвечают на вопрос: что сделал?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обозначает и будущее действие. Слова киләчәк, укыячак показывают, что событие ещё впереди.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— глагол-сообщение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может звучать мягко и вежливо. Слова кил, укы, тыңла помогают попросить кого-то о действии без грубого тона.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такая форма даёт дружеский совет. Например, кара или егылма подсказывают, как лучше поступить в ситуации.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умеет звать к действию. Форма килегез звучит как приглашение: давайте подойдём, присоединимся, начнём вместе.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фразах боерык фигыль может выражать строгий приказ. Смысл становится ясным сразу, поэтому такие формы часто бывают очень краткими.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— глагол-просьба или приказ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просто сообщает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картинке бала китап укый: это сообщение о факте. Мы видим, что действие уже происходит, и просто узнаём о нём.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зовёт к 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картинке китапны укы: здесь слово не рассказывает, а побуждает. Смысл меняется, хотя тема остаётся той же самой.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хәбәр в картинках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легко узнать по смыслу сообщения. Он отвечает на вопросы что делает?, что сделал?, что будет делать? и спокойно сообщает о событии.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формы с окончаниями -а, -ә, -ды, -де, -ачак. Эти слова не зовут к действию, а рассказывают о нём.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звучит как обычный рассказ о деле или состоянии, это, скорее всего, хикәя фигыль. Он помогает сообщить новость без приказа и просьбы.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хикәя фигыль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вопроса помогают распознать эту форму: что делай? и что делайте?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«Хәбәрнең боерык һәм хикәя фигыльләр белән белдерелүе»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эти вопросы, он обычно выражает просьбу, совет или приказ. По ситуации и интонации смысл становится ещё понятнее.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хәбәр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отличить сообщение о факте от побуждения к действию.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хикәя фигыль показывает, что действие происходит сейчас: бара, укый. Такие формы помогают увидеть событие прямо в момент речи.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времени хикәя фигыль показывает то, что произойдёт позже: барачак, укыячак. Благодаря этому предложение становится точным и понятным.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он сообщает о том, что уже случилось: барды, укыды. Сразу понятно, что действие осталось в прошлом.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в настоящем, прошедшем и будущем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может обращаться к одному человеку: кил, кара, яз. Такие формы звучат коротко и прямо, поэтому их легко услышать в просьбе, совете или дружеском приглашении.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обратиться к нескольким людям, форма меняется: килегез, карагыз, языгыз. Так говорящий показывает, что действие относится не к одному, а сразу к группе.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делает речь мягче и добрее. Она помогает просить аккуратно, особенно когда мы разговариваем со взрослыми, учителем или незнакомым человеком.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 дома боерык фигыль часто слышен в коротких фразах. Он быстро привлекает внимание и сразу подсказывает, что нужно сделать прямо сейчас.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в разных формах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тетрадь, а ученик спокойно пишет в ней ответ. Учитель видит действие и говорит: «дәфтәрне ач». В первом случае слово сообщает о работе, а во втором — сразу зовёт к действию.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рисования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рисует в альбоме яркий домик, и все понимают, что занятие уже идёт. Потом звучит короткая просьба: «рәсемне буя». Одна и та же тема остаётся, но глагол меняет смысл фразы и настроение.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из школьной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хәбәр помогают понять, это сообщение о действии или побуждение к нему.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«Хәбәрнең боерык һәм хикәя фигыльләр белән белдерелүе»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глагольного сказуемого помогают быстро уловить смысл предложения и не перепутать рассказ с просьбой.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137" y="2766950"/>
            <a:ext cx="2507456" cy="1563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«Бала елый» просто сообщает о факте. Здесь мы видим действие, которое уже происходит, поэтому это хикәя фигыль.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58457" y="2766950"/>
            <a:ext cx="2507456" cy="1563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«Елама» уже звучит как просьба или запрещение. Она не рассказывает, а побуждает изменить действие, значит, здесь боерык фигыль.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одного корня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Хикәя фигыль рассказывает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сообщает, рассказывает или говорит о том, что случилось, нужно искать хикәя фигыль. Оно спокойно передаёт действие как факт и не торопит слушателя.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Боерык фигыль побуждает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просит, зовёт, советует или приказывает, перед нами боерык фигыль. Такая форма сразу направляет слушателя к действию и часто звучит очень коротко.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помогают распознавать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хәбәр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от слова действия к его смыслу в предложении.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считать, что любая короткая форма обязательно является просьбой. Иногда слово просто сообщает о действии, и тогда это хикәя фигыль, а не боерык фигыль.
</a:t>
            </a:r>
            <a:endParaRPr lang="en-US" sz="1097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замечать, что одинаковый корень может менять смысл. Киләбез и килегез похожи, но одно слово рассказывает, а другое зовёт к действию.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форму и забывать о смысле предложения. Именно смысл подсказывает, сообщает ли глагол факт или выражает просьбу, совет или приказ.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проверять интонацию. В речи она помогает понять, звучит ли фраза спокойно, как рассказ, или как обращение с побуждением к действию.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Килә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хикәя фигыль: слово просто сообщает, что кто-то приходит или что-то происходит. В нём есть спокойный рассказ без побуждения, поэтому его легко узнать в предложении.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боерык фигыль: форма звучит как просьба или приглашение. Она короткая и сразу направляет к действию, будто говорит: «Сделай это сейчас».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действие как факт. Оно отвечает на вопрос что делает? и помогает увидеть, что герой занят игрой, а не получает команду.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Уйна!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слышен призыв. Форма побуждает к действию, поэтому предложение звучит живо и энергично, как реплика в игре или дружеское приглашение.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короткими примерами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ответ у доски и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идёт, думает, находит дорогу — это хикәя фигыль, потому что он сообщает о событиях. На уроке ученик тоже отвечает спокойно и рассказывает о действии. Так речь становится понятной и последовательной.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просьба и маленькое поручение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ребёнок слышит: «Поймай мяч!» или «Подойди сюда». Это боерык фигыль, потому что слово зовёт к действию. Такие формы помогают быстро договориться в игре, дома и на прогулке.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живой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Хәбәр в татарском предложении часто выражается глаголом: он либо сообщает о действии, либо побуждает к нему. Если помнить это, выбирать форму становится намного легче.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2026-05-21T13:34:28Z</dcterms:created>
  <dcterms:modified xsi:type="dcterms:W3CDTF">2026-05-21T13:34:28Z</dcterms:modified>
</cp:coreProperties>
</file>