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как часть речи
</a:t>
            </a:r>
            <a:endParaRPr lang="en-US" sz="2479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признак предмета, точность и выразительность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прилагательные
</a:t>
            </a:r>
            <a:endParaRPr lang="en-US" sz="2354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называют цвет, размер, форму, вкус и другие признаки предметов. Без них речь становится беднее и короче, а описание — менее точным. На уроке вспомним вопросы, связь с существительным и согласование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окраску предмета: белый снег, синий шар, зелёная трава. Они сразу делают описание наглядным и позволяют точно представить, как выглядит предмет.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можно обозначить величину и очертания: маленький дом, огромная гора, круглый стол, прямой путь. Такие слова уточняют предмет и делают высказывание более конкретным.
</a:t>
            </a:r>
            <a:endParaRPr lang="en-US" sz="128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передают свойства предметов и людей: кислый лимон, сладкий чай, добрый друг, смелый поступок. Они помогают не только описать вещь, но и оценить её.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называют, из чего сделан предмет: деревянная парта, железный мост, стеклянная ваза. Такие слова показывают происхождение или состав предмета.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 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признак всегда относится к конкретному существительному. Прилагательное не называет предмет само по себе, а лишь уточняет его особенности.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прилагательных и примеры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«Имя прилагательное»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легче всего узнать имя прилагательное и понять, что оно обозначает.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подсказывает, к какой группе относится слово, а также помогает отличить прилагательное от других частей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прилагательного с существительным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зависит от существительного и повторяет его грамматические признаки. Поэтому мы говорим: зелёный лист, зелёная трава, зелёное поле, зелёные деревья.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словосочетании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предмет, а затем его признак. Такой порядок помогает быстрее понять, о чём идёт речь, и делает словосочетание естественным для русского языка.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существительное, изменяется и окончание прилагательного. Именно поэтому форма слова подстраивается под род, число и падеж существительного.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зависит не только от рода, но и от падежа, поэтому одно прилагательное встречается в разных вариантах.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одно и то же прилагательное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принадлежат одному слову: оно изменяется вместе с существительным и сохраняет основное значение признака.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«Имя прилагательное»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 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Постоянным признаком прилагательного считается его разряд: качественное, относительное или притяжательное. Этот признак не меняется при употреблении слова в предложении.
</a:t>
            </a:r>
            <a:endParaRPr lang="en-US" sz="1325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 падеж относятся к непостоянным признакам. Они зависят от существительного, с которым связано прилагательное, и могут изменяться.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прилагательных бывает краткая форма: весёлый — весел, готовый — готов, умная — умна. Она часто передаёт состояние или оценку.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постоянный вид признака, это разряд; если его форма меняется в речи, это непостоянный признак. Такое различие помогает правильно разбирать слово.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прилагательное в предложении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распознавания прилагательного в 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88" y="1594171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признак, который может проявляться сильнее или слабее: добрый, высокий, красивый. У них часто есть краткая форма и степени сравнения.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отношение к материалу, месту, времени или назначению: деревянный, зимний, школьный. Такие слова не сравнивают по степени проявления признака.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принадлежность и отвечают на вопросы чей? чья? чьё? чьи? : лисий, мамин, братов. Они указывают, кому или чему принадлежит предмет.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428" y="1515502"/>
            <a:ext cx="470714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разряды прилагательных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«Разряды прилагательных»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разряда есть свои вопросы, значения и примеры, по которым его можно определить.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сравнить или сократить, это чаще качественное прилагательное; если оно указывает на отношение или принадлежность, разряд определяется по значению и вопросу.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строить только у качественных прилагательных, которые называют признак по-разному в зависимости от предмета или ситуации.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сильнее признак: сравнительная степень усиливает сравнение, а превосходная выделяет один предмет среди 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«Имя прилагательное». Дата не требуется.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сочинении полная форма помогает подробно назвать признак предмета. Она звучит привычно в словосочетаниях и легко согласуется с существительным: умный ученик, весёлая музыка, интересное задание.
</a:t>
            </a:r>
            <a:endParaRPr lang="en-US" sz="1198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в описании предмета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в сообщении о состоянии
</a:t>
            </a:r>
            <a:endParaRPr lang="en-US" sz="1573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передаёт оценку или состояние. В предложении она звучит короче и часто становится частью сказуемого: ученик умён, музыка весела, задание интересно. Такое слово сразу сообщает главное.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прилагательных
</a:t>
            </a:r>
            <a:endParaRPr lang="en-US" sz="22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прилагательного в предложении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стоит при существительном и уточняет его признак. В этом случае оно отвечает на вопрос от существительного и помогает точнее представить предмет.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входит в состав сказуемого и сообщает состояние предмета. Тогда оно связано с глаголом-связкой и описывает не только признак, но и общий смысл сообщения.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прилагательных предложение становится беднее по смыслу. Они помогают выделить нужную особенность предмета и делают речь более ясной, выразительной и понятной для слушателя.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2795191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окончания прилагательных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окончание, сначала задай вопрос от существительного. Вопрос подскажет род, число и падеж, а значит, поможет написать слово без ошибки.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 вопросу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 существительным и принимает его форму. Поэтому в синем небе, о высоком доме и к доброй подруге окончания разные.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существительное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различать пары -ый и -ий, -ая и -яя, -ое и -ее, -ые и -ие. Внимание к форме существительного помогает избежать неверного написания.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 окончания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прилагательные чаще всего образуются от существительных и других слов с помощью словообразовательных морфем.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прилагательные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распространённый способ — суффиксальный: именно он позволяет создавать много точных и выразительных признаков предметов.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«Имя прилагательное». Дата не требуется.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художественном тексте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прилагательное сразу рисует картину: серебристый снег или ласковый ветер помогают читателю увидеть предмет ярче и представить его не просто названным, а живым и заметным.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прилагательных автор показывает спокойствие, тревогу, радость или грусть. Одно слово может изменить настроение целого абзаца и сделать текст более выразительным.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Характеризуют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портрете и описании человека прилагательные передают внешность и черты характера: высокий, дружелюбный, серьёзный, задумчивый. Так образ героя становится конкретнее и ближе читателю.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пейзажу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природы прилагательные особенно важны: осенний лес, яркое небо, тихая река. Они собирают детали в целостную картину и делают её 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прилагательного
</a:t>
            </a:r>
            <a:endParaRPr lang="en-US" sz="2446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показывает, как слово связано с формой, значением и ролью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прилагательных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«Имя прилагательное». Дата не требуется.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частые ошибки и способы их исправить. Они помогают запомнить правила согласования и образования форм.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согласованием и степенями сравнения. Проверка формы по существительному помогает избежать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помогают создавать текст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Выбрать точный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назвать именно тот признак, который нужен автору: высокий, спокойный, осенний, дружелюбный. Благодаря этому описание становится конкретным и понятным без длинных пояснений.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Усилить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прилагательное делает картину ярче и запоминающейся. Оно может подчеркнуть цвет, настроение, характер или состояние предмета и сразу задать нужное впечатление.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Сократить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точный признак заменяет несколько слов. Вместо подробного описания автор выбирает прилагательное, которое быстро передаёт смысл и делает текст живым, лаконичным и выразительным.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прилагательном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точно назвать признак предмета, согласовать слова в предложении и сделать речь выразительной. Чем внимательнее мы подбираем прилагательные, тем яснее и ярче звучит текст.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2026-05-28T00:44:58Z</dcterms:created>
  <dcterms:modified xsi:type="dcterms:W3CDTF">2026-05-28T00:44:58Z</dcterms:modified>
</cp:coreProperties>
</file>