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сталинизма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сверхцентрализации, индустриального рывка и жёсткого контроля.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сталинизмом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Сталинизм — это не только эпоха Сталина, но и система власти, где партия, государство и идеология слились в единый механизм управления обществом.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рамки периода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96334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1928: первая пятилетка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форсированной индустриализации и переход к командному управлению хозяйством.
</a:t>
            </a:r>
            <a:endParaRPr lang="en-US" sz="965" dirty="0"/>
          </a:p>
        </p:txBody>
      </p:sp>
      <p:sp>
        <p:nvSpPr>
          <p:cNvPr id="13" name="Text 3"/>
          <p:cNvSpPr txBox="1"/>
          <p:nvPr/>
        </p:nvSpPr>
        <p:spPr>
          <a:xfrm>
            <a:off x="1995532" y="1824877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коллективизация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Сплошная коллективизация, раскулачивание и резкое усиление контроля над деревней.
</a:t>
            </a:r>
            <a:endParaRPr lang="en-US" sz="948" dirty="0"/>
          </a:p>
        </p:txBody>
      </p:sp>
      <p:sp>
        <p:nvSpPr>
          <p:cNvPr id="14" name="Text 4"/>
          <p:cNvSpPr txBox="1"/>
          <p:nvPr/>
        </p:nvSpPr>
        <p:spPr>
          <a:xfrm>
            <a:off x="3811053" y="1982203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1936–1938: Большой террор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политического насилия, чисток и массовых обвинений во «враждебности».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5626575" y="2244035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1941–1945: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Мобилизационная система работает на фронт: эвакуация, карточки, военная дисциплина.
</a:t>
            </a:r>
            <a:endParaRPr lang="en-US" sz="965" dirty="0"/>
          </a:p>
        </p:txBody>
      </p:sp>
      <p:sp>
        <p:nvSpPr>
          <p:cNvPr id="16" name="Text 6"/>
          <p:cNvSpPr txBox="1"/>
          <p:nvPr/>
        </p:nvSpPr>
        <p:spPr>
          <a:xfrm>
            <a:off x="7442109" y="183627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1946–1953: послевоенный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кампании против инакомыслия закрепляют послевоенную жёсткость режима.
</a:t>
            </a:r>
            <a:endParaRPr lang="en-US" sz="8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сталинизма и партийное государство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Сталинизм сочетал официальную марксистскую лексику с практикой тотального подчинения общества. Провозглашённое «строительство социализма» определяло цели, а партия решала, кто и как должен им соответствовать.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сверху вниз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Партийное государство означало, что ключевые решения принимались не через открытые институты, а внутри узкого руководства. Советы и ведомства выполняли уже утверждённую линию, а не формировали её самостоятельно.
</a:t>
            </a:r>
            <a:endParaRPr lang="en-US" sz="1134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Номенклатура и 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Номенклатура стала опорой режима: должности, карьера и доступ к ресурсам зависели от политической надёжности. Так дисциплина превращалась в механизм управления, а лояльность — в главный социальный капитал.
</a:t>
            </a:r>
            <a:endParaRPr lang="en-US" sz="11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Власть, очищение и образ вождя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без возражений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чисток партийный аппарат всё теснее замыкался на личную преданность. На должности продвигали тех, кто не спорил с центром и умел быстро исполнять указания, даже если это вело к ошибкам и страху.
</a:t>
            </a:r>
            <a:endParaRPr lang="en-US" sz="878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безошибочного вождя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прессе и учебниках Сталин изображался не просто руководителем, а главным организатором успехов страны. Его имя связывали с промышленными стройками, победами и «мудрым руководством», формируя образ безошибочного вождя.
</a:t>
            </a:r>
            <a:endParaRPr lang="en-US" sz="85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Лояльность как норма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школа и публичные ритуалы работали на один эффект: показать, что история движется к светлому будущему под руководством партии. Личность Сталина становилась символом этой линии, а не частной биографией.
</a:t>
            </a:r>
            <a:endParaRPr lang="en-US" sz="87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государственный механизм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вертикаль направляла управление, а органы государства лишь оформляли и проводили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 массовый страх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врага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строила объяснение кризисов через образ «врага народа». Под подозрение попадали бывшие оппозиционеры, инженеры, крестьяне, а затем и люди без явной политической биографии.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Показательные процессы 1936–1938 годов превращали обвинение в спектакль. Публичные признания и заранее заданные выводы должны были убедить общество, что опасность исходит отовсюду.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Донос становился формой самозащиты, а молчание — риском. Люди избегали лишних слов, потому что любое неосторожное высказывание могло быть истолковано как нелояльность.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через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не только уничтожали конкретных людей, но и перестраивали поведение миллионов. Подчинение, осторожность и самоцензура становились привычной частью социальной жизни.
</a:t>
            </a:r>
            <a:endParaRPr lang="en-US" sz="9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ГУЛАГ и принудительный труд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715400" y="1150200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 наказание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были включены в систему хозяйства: заключённых направляли на стройки, в лесозаготовки, шахты и на освоение удалённых территорий. Труд здесь сочетал экономическую выгоду и наказание.
</a:t>
            </a:r>
            <a:endParaRPr lang="en-US" sz="957" dirty="0"/>
          </a:p>
        </p:txBody>
      </p:sp>
      <p:sp>
        <p:nvSpPr>
          <p:cNvPr id="12" name="Text 3"/>
          <p:cNvSpPr txBox="1"/>
          <p:nvPr/>
        </p:nvSpPr>
        <p:spPr>
          <a:xfrm>
            <a:off x="5086100" y="19314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принуждения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ГУЛАГ обеспечивал государству дешёвую и принудительную рабочую силу. При этом условия содержания, высокая смертность и изнуряющий режим делали систему частью репрессивной политики, а не обычным производством.
</a:t>
            </a:r>
            <a:endParaRPr lang="en-US" sz="872" dirty="0"/>
          </a:p>
        </p:txBody>
      </p:sp>
      <p:sp>
        <p:nvSpPr>
          <p:cNvPr id="13" name="Text 4"/>
          <p:cNvSpPr txBox="1"/>
          <p:nvPr/>
        </p:nvSpPr>
        <p:spPr>
          <a:xfrm>
            <a:off x="5271438" y="27127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цена лагеря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миллионов людей лагерь означал потерю свободы, семьи и будущего. Даже после освобождения прошлое заключённого долго влияло на статус, работу и отношение окружающих.
</a:t>
            </a:r>
            <a:endParaRPr lang="en-US" sz="10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общества под контролем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в сталинском СССР была тесно связана с распределением, контролем и обязанностью подчиняться правилам.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действовал не только через страх, но и через повседневную зависимость от государства.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описанию повседневной жизни в сталинский период
</a:t>
            </a:r>
            <a:endParaRPr lang="en-US" sz="9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пятилетки и индустриализация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измерял успех прежде всего объёмом выпуска и скоростью строительства.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сосредоточен в тяжёлой индустрии; качество жизни и потребительский сектор отставали.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курса; относительный индекс, 1928 = 100
</a:t>
            </a:r>
            <a:endParaRPr lang="en-US" sz="7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и коллективизация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Ломка уклада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объединяло разрозненные хозяйства в колхозы и совхозы, чтобы легче изымать хлеб и управлять поставками. Для крестьян это означало потерю самостоятельности и усиление зависимости от плана.
</a:t>
            </a:r>
            <a:endParaRPr lang="en-US" sz="987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Раскулачивание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лозунгом борьбы с кулачеством проходило раскулачивание: имущество изымали, семьи выселяли, а сопротивление подавляли силой. Кампания затронула не только зажиточных, но и многих середняков.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 спад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деревни отвечала забоем скота, уходом с земли и скрытым саботажем. Срыв привычных стимулов и жёсткие заготовки резко ухудшили хозяйственную дисциплину и снабжение.
</a:t>
            </a:r>
            <a:endParaRPr lang="en-US" sz="1072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стала одной из самых тяжёлых социальных реформ: она сопровождалась голодом начала 1930-х, человеческими потерями и долгим кризисом доверия между деревней и государством.
</a:t>
            </a:r>
            <a:endParaRPr lang="en-US" sz="10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 новые кадры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сталинской системе менялись социальные лифты: продвижение зависело не только от образования, но и от политической надёжности и принадлежности к номенклатуре.
</a:t>
            </a:r>
            <a:endParaRPr lang="en-US" sz="105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стала контролируемой: система допускала продвижение «снизу», но закрепляла неравенство через партийный отбор и политическую лояльность.
</a:t>
            </a:r>
            <a:endParaRPr lang="en-US" sz="1109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социальной политике СССР 1930–1940-х годов
</a:t>
            </a:r>
            <a:endParaRPr lang="en-US" sz="7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Техникум как путь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заводском городе открывается техникум, где вчерашние рабочие осваивают черчение, расчёты и основы механики. Такие заведения быстро готовили специалистов, без которых индустриализация оставалась бы только лозунгом.
</a:t>
            </a:r>
            <a:endParaRPr lang="en-US" sz="791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ликбеза к 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рабочем факультете учеба часто начиналась с азбуки математики и русского языка, а затем переходила к инженерным дисциплинам. Для многих это был первый реальный шанс получить профессию и статус.
</a:t>
            </a:r>
            <a:endParaRPr lang="en-US" sz="793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университете будущие конструкторы и учителя учились в условиях строгих программ и идеологического контроля. При этом государство требовало от них конкретного результата: кадров для заводов, школ, лабораторий и армии.
</a:t>
            </a:r>
            <a:endParaRPr lang="en-US" sz="79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готовила специалистов
</a:t>
            </a:r>
            <a:endParaRPr lang="en-US" sz="2688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идеология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объявили единственно правильным способом изображения жизни. В центре произведений ставили труд, коллектив и уверенность в победе социалистического строя.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урок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театр и литература превращались в массовые инструменты убеждения. Через понятных героев и ясные конфликты зрителю и читателю внушали образ правильного гражданина.
</a:t>
            </a:r>
            <a:endParaRPr lang="en-US" sz="1134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дозволенного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отсекала сюжеты о страхе, бедности и сомнениях, если они не поддерживали государственный взгляд. Художник и писатель должны были не наблюдать, а воспитывать.
</a:t>
            </a:r>
            <a:endParaRPr lang="en-US" sz="1134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партии и вождя проникал в язык произведений: верность руководству подавалась как норма, а критическое мышление — как признак идейной ошибки и подозрительности.
</a:t>
            </a:r>
            <a:endParaRPr lang="en-US" sz="11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массовые практики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массовой пропаганды к воспитанию поведения и норм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накануне войны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нацистов к власти СССР искал способы не оказаться в международной изоляции. Вступление в Лигу Наций в 1934 году должно было усилить дипломатические позиции страны.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дипломатия продвигала идею коллективной безопасности, надеясь создать систему сдерживания агрессии. Однако разногласия с западными державами делали этот курс всё менее надёжным.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 подготовку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не отменило угрозу войны, но отодвинуло её на короткий срок. В этом проявилась главная логика поздней сталинской внешней политики — отсрочить столкновение любой ценой.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конфликтом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Молотова—Риббентропа в 1939 году стал попыткой выиграть время перед большой войной. Для руководства СССР это был прагматичный, но рискованный шаг.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мобилизационная система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мобилизация затронула производство, быт и трудовую дисциплину. На фронт работали эвакуация предприятий, перераспределение ресурсов и расширение участия женщин и подростков в промышленности.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мобилизации пришёлся на первые военные годы, когда требовались экстренные меры. Затем система стала устойчивее, но сохраняла высокий уровень напряжения до победы.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на основе исторических описаний военной мобилизации СССР
</a:t>
            </a:r>
            <a:endParaRPr lang="en-US" sz="7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победы к новому контролю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победа и 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расширило идеологический контроль над культурой и наукой. Война усилила требование к единомыслию, а послевоенная победа сделала власть особенно чувствительной к любым проявлениям самостоятельности.
</a:t>
            </a:r>
            <a:endParaRPr lang="en-US" sz="854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1940-х: борьба с «космополитизмом»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1940-х: борьба с «космополитизмом»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Цензура, проверки и кампании против интеллигенции ограничили пространство для свободной мысли. Наука и искусство должны были подтверждать официальную линию, а не спорить с ней.
</a:t>
            </a:r>
            <a:endParaRPr lang="en-US" sz="9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был пик системы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к середине 1940-х сталинская система казалась особенно прочной: каждая сфера поддерживала общую вертикаль власти, но делала это через жёсткое принуждение.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системы объяснялся сочетанием управляемости, победы и мобилизационного опыта. Но устойчивость держалась не на свободе, а на постоянном ограничении выбора.
</a:t>
            </a:r>
            <a:endParaRPr lang="en-US" sz="1088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расцвета сталинизма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цена сталинской эпохи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сталинизма создал сильное государство, способное к рывку и победе, но эта сила опиралась на страх, дефициты и подавление прав. Именно поэтому его наследие остаётся противоречивым.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2026-07-26T15:28:14Z</dcterms:created>
  <dcterms:modified xsi:type="dcterms:W3CDTF">2026-07-26T15:28:14Z</dcterms:modified>
</cp:coreProperties>
</file>