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Просвещения в литературе XVIII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разум, образование и слово изменили литературу и общество?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Просвещение: время новых вопросов и новых ответов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Европа и Россия начали по-новому смотреть на человека, знания и государство. Литература стала говорить о воспитании, законах, общественных проблемах и роли образованного человека.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— это движение, в котором главным считались разум, знание и способность человека меняться к лучшему через обучение и труд.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писателей XVIII века важными стали идеи справедливости, уважения к личности и мечты о более разумном обществе.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Просветители верили, что литература должна не только развлекать, но и учить: показывать правду жизни, осуждать невежество и жестокость.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Просвещение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Вольтер: свобода мысли и сатира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фанатизма
</a:t>
            </a:r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Вольтер резко выступал против религиозной нетерпимости и слепой веры. Его тексты убеждали читателя думать самостоятельно и не принимать предрассудки без проверки. Это делало его одним из самых ярких голосов эпохи.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защита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с иронией и точной сатирой, поэтому его произведения легко запоминались. Вольтер показал, что писатель может влиять на общество не только красотой языка, но и смелостью мысли.
</a:t>
            </a:r>
            <a:endParaRPr lang="en-US" sz="2466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его идеи значили больше, чем просто теория. Писатели начали внимательнее говорить о порядке в государстве, справедливом суде и ответственности власти перед обществом.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Монтескье доказывал, что власть не должна быть сосредоточена в одних руках. Он считал, что закон должен защищать человека и ограничивать произвол. Эта мысль стала одной из самых важных для политической культуры XVIII века.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Монтескье: законы и устройство государства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Руссо считал, что ребенок рождается не испорченным, а естественным и открытым миру. Плохие черты, по его мнению, часто появляются из-за неверного воспитания и холодной среды. Поэтому он особенно высоко ценил заботу о детстве и внимательное обучение.
</a:t>
            </a:r>
            <a:endParaRPr lang="en-US" sz="791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и общество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Руссо писал о том, что люди не должны быть только наблюдателями. Он подчеркивал значение участия народа в общественной жизни и обсуждении важных решений. Для читателей XVIII века это звучало как призыв думать о своей ответственности перед обществом.
</a:t>
            </a:r>
            <a:endParaRPr lang="en-US" sz="810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и участие в жизни государства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Руссо повлияли на писателей, которые стали больше внимания уделять чувствам, внутреннему миру и правдивому изображению человека. В текстах начала цениться не только умная мысль, но и живая искренность, понятная даже юному читателю.
</a:t>
            </a:r>
            <a:endParaRPr lang="en-US" sz="874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Искренность в литературе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Руссо: человек, воспитание и естественная доброта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752822"/>
            <a:ext cx="4775700" cy="19032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мыслители дополняли друг друга и формировали литературу Просвещения.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мыслители связывали литературу с разумом, моралью и общественной пользой.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просветители и их идеи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идей европейского Просвещения XVIII века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Просветители считали, что без знаний и воспитания общество не может стать справедливее.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делался на разуме и образовании, а остальные идеи поддерживали их и усиливали.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Просвещения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идей европейского Просвещения XVIII века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типичная цепочка перехода от текста к общественному обсуждению и изменениям в культуре.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просветительские идеи распространялись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56923"/>
            <a:ext cx="435600" cy="348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37563"/>
            <a:ext cx="435600" cy="38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62308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131" y="1386875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38391"/>
            <a:ext cx="218400" cy="174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вера в силу разума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ценили простоту и точность. Писатели старались объяснять мысли понятно, чтобы читатель мог следить за рассуждением без лишней путаницы и красивых, но пустых слов.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опыт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естественных наук укрепили веру в доказательства. Просветители считали, что выводы нужно проверять наблюдением, а не полагаться на слухи или случайные догадки.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Правдивый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все чаще показывали обычные поступки и настоящие характеры. Вместо чудес и невероятных совпадений на первый план выходили разумный выбор, ошибка и ответственность героя.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книги и «Энциклопедия»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Просветители добивались того, чтобы знания стали доступны не только учёным и придворным, но и более широкому кругу читателей через книги, школы и публичные чтения.
</a:t>
            </a:r>
            <a:endParaRPr lang="en-US" sz="1196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XVIII века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Париже началось издание «Энциклопедии» под редакцией Дени Дидро и Жана Д’Аламбера. Она собирала сведения о науках, ремёслах и искусстве в одном труде.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1751 год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Библиотеки, журналы, переводные книги и новые школы увеличили число грамотных людей. Это усилило интерес к чтению и сделало образование важной общественной ценностью.
</a:t>
            </a:r>
            <a:endParaRPr lang="en-US" sz="1146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читательской среды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 и гражданина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Просветители утверждали, что права человека не должны зависеть от рождения, сословия или богатства. Каждый имеет право на жизнь, личную безопасность и справедливое отношение.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придавалось свободе и защите личности. Эти идеи помогали критиковать произвол власти и напоминали, что закон должен одинаково действовать для всех.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о правах человека повлияли на политические документы конца XVIII века и стали основой для дальнейших разговоров о гражданских правах в литературе и обществе.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просто спор взглядов, а столкновение двух способов устроить жизнь общества и воспитать человека.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ценились свобода, образование и закон, тем дальше общество уходило от неравенства и страха.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порядки и новые идеи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сравнительная схема по материалам о Просвещении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Салоны, кофейни, книжные лавки и журналы помогали новым идеям быстро выходить за пределы книг. Здесь обсуждали статьи, спорили о воспитании и узнавали о последних событиях.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Салоны, журналы и публичное чтение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местах встречались писатели, учёные, чиновники и образованные дворяне. Публичное чтение делало литературу заметной частью городской жизни и превращало слово в тему общего разговора.
</a:t>
            </a:r>
            <a:endParaRPr lang="en-US" sz="1215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наблюдения проблемы до изменений в нормах, правилах и реформах.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литературная идея превращалась в общественное действие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726508"/>
            <a:ext cx="5226300" cy="208283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Просвещения и их литературные проявления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одна и та же идея могла выражаться в разных жанрах и служить разным общественным целям.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Просветительская литература объединяла мысль и действие: жанр помогал не только рассказывать, но и убеждать читателя.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форм эпохи Просвещения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26575"/>
            <a:ext cx="218400" cy="24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64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22750"/>
            <a:ext cx="218400" cy="249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и литература России XVIII века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В. Ломоносов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Связывал силу государства с наукой, образованием и развитием языка, показывая, что просвещение помогает стране становиться сильнее и культурнее.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И. Фонвизин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комедии «Недоросль» высмеивал невежество, леность и плохое воспитание, делая театр местом серьёзного разговора о жизни общества.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Радищев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Поднимал вопрос о человеческом достоинстве и несправедливости крепостного права, соединяя литературное слово с гражданской позицией.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И. Новиков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 журналы и просветительские издания, помогая читателям привыкать к обсуждению общественных проблем и к уважению к знаниям.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противоречия эпохи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Просвещения провозглашали свободу и равенство, но на деле они были доступны не всем. Женщины, крестьяне, крепостные и рабы часто оставались без прав.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сохранялись сословные различия, а законы защищали интересы немногих. Поэтому красивые слова о справедливости нередко не совпадали с реальной жизнью.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просветителей поддерживала сильную власть и верила, что изменения должны идти сверху. Из-за этого их взгляды иногда противоречили идеям свободы.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Просвещения стала важным шагом вперёд, но не решила все проблемы сразу. Она открыла путь к будущим реформам, а не закончила борьбу за права.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эпохи заметны не только в учебниках, но и в повседневных представлениях о честном суде, образовании и праве на мнение.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 графике показывает устойчивое влияние Просвещения: его ценности продолжают работать в школе, праве и культуре.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Просвещения в современном мире
</a:t>
            </a:r>
            <a:endParaRPr lang="en-US" sz="246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наблюдения о современном влиянии идей Просвещения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Разум, слово и ответственность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показало, что литература может учить, спорить и защищать человека. Разум, образование и свобода мысли стали не только идеями эпохи, но и её живым наследием.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2026-05-22T20:49:59Z</dcterms:created>
  <dcterms:modified xsi:type="dcterms:W3CDTF">2026-05-22T20:49:59Z</dcterms:modified>
</cp:coreProperties>
</file>