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числа 7 с однозначными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прибавлять 7 быстро и без лишнего пересчёта.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7 встречается в первых задачах и помогает уверенно считать вперёд. Ребёнок тренирует память, внимание и понимание соседних чисел — сначала до 10, а затем с переходом через десяток.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7+2 к числу 7 прибавляют ещё один шаг — 2. Знак «+» показывает объединение двух количеств в одно целое.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складываются в одну сумму.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сложения для начальной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удобно представить число 7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полезно видеть как пары: 5 и 2, 4 и 3, 6 и 1. Такие разложения помогают быстрее находить дорогу к 10 и не теряться в счёте.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помнит, что 7 и 3 вместе дают 10, пример 7+3 решается почти мгновенно. Это удобная опора для первых вычислений и аккуратного счёта.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помогает замечать, сколько не хватает до десятка. Тогда сложение становится не случайным угадыванием, а понятным шагом по знакомой математической лестнице.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пример с 7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сложении с числом 7 и счёте по одному вперёд.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дают ответ до 10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случаи — 7+1=8, 7+2=9, 7+3=10. Здесь достаточно сделать короткий счёт вперёд, почти как по ступенькам.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удобно запоминать как маленькую дорожку от 7 к 10. Чем лучше она знакома, тем легче ребёнку работать с новыми заданиями.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учат быстро узнавать результат без пересчёта всех предметов. Это хороший старт перед более сложными примерами, где нужно перейти через десяток.
</a:t>
            </a:r>
            <a:endParaRPr lang="en-US" sz="11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7 прибавить 4 или больше, ответ уже будет больше 10. Сначала нужно дойти до 10, а потом добавить оставшуюся часть числа.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10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не путать ответы и не спешить. Ребёнок видит, что десяток — это не преграда, а удобная остановка на пути к результату.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7+4 удобно увидеть 7+3=10 и ещё 1. Получается 11, а ход решения остаётся понятным и спокойным.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с предметами и рисунками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7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выложить семь яблок, кубиков или звёздочек. Ребёнок видит знакомые вещи и сразу понимает, что это не абстрактные цифры, а настоящий счёт.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ещё 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ним добавляют ещё два предмета и пересчитывают всё вместе. Так пример 7+2 становится наглядным, а ответ 9 выглядит совсем естественно.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числа 7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 7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двигаться назад на один шаг, получается число 6. Это помогает помнить порядок чисел и не путать их местами во время счёта.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 7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прибавить 1, получается 8 — ближайший сосед справа. Такой переход учит быстро находить следующее число без пауз и лишних раздумий.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 ряду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7 идут 8, 9 и 10. Если прибавлять по одному, ряд чисел становится понятным, а счёт — ровным и без пропусков.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запоминания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примеры вслух или считать пальцами по одному. Так память запоминает не только ответ, но и сам способ решения.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7+1=8, 7+2=9 и 7+3=10 стоит повторять особенно часто. Эти примеры помогают почувствовать уверенность и быстро включиться в работу.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7+4=11 и 7+5=12 уже требуют перехода через десяток. Но если помнить дорогу до 10, такие ответы находятся без путаницы.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эти выражения, тем быстрее ребёнок узнаёт их без подсказки. Они становятся такими же знакомыми, как любимая считалка.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+ 6: делим на части и идём к 10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6 удобно разложить на 3 и 3, чтобы сделать первый шаг до десяти, а потом прибавить остаток.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становится больше 10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+ 6 = 13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делаем шаг до 10, затем добавляем ещё 3. Этот приём особенно помогает, когда в ответе уже больше десяти.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+ 4 = 11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прибавляем 3 и получаем 10, а потом добавляем ещё 1. Ответ выходит за десяток, но считать всё равно легко.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+ 5 = 12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Доводим 7 до 10 и прибавляем ещё 2. Так пример решается спокойно, без спешки и лишнего пересчёта.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+ 7 = 14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доходит до 10, а оставшиеся 4 прибавляются после. Получается аккуратный ответ, если не пропускать шаги.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мячей и ещё два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лежат 7 мячей, а рядом появляются ещё 2. Ребёнок легко видит, что предметов стало больше, и быстро находит ответ. Такое задание похоже на маленькую игру в добавление.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фруктов и три в корзине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было 7 фруктов, а потом положили ещё 3. По рисунку понятно, сколько стало всего, и ребёнок тренируется считать без путаницы. Такие сюжеты делают математику похожей на знакомую бытовую сцену.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звёзд и одна новая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7 звёзд, потом к ним добавляется ещё одна. Картинка помогает заметить, как число меняется всего одним шагом. Это удобно для первых примеров, где счёт идёт почти без усилия.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картинками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обратным действием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7 прибавили 3 и получили 10, можно проверить ответ вычитанием: 10 − 7 = 3. Значит, сложение выполнено верно, а результат не случайный.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7 + 5 = 12, проверка выглядит так: 12 − 7 = 5. Вычитание показывает, какое число прибавили, и помогает убедиться, что не допущена ошибка.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особенно полезна после примеров с переходом через 10. Она связывает два действия и учит не только считать, но и внимательно проверять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считать спокойно, без гонки, как будто числа идут по ступенькам. Тогда ответ находится точнее, а ошибки встречаются гораздо реже.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стараются ответить слишком быстро и не проверяют себя. От этого легко запутаться, даже если пример знакомый и кажется очень простым.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трудность появляется при переходе через 10. Если не остановиться на числе 10, легко назвать неверный ответ, поэтому первый шаг до десятка надо делать особенно внимательно.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 счёте пропускают число и говорят: 7, 8, 10. Чтобы не ошибиться, нужно считать по одному шагу и вслух отмечать каждое новое число.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сложении с 7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примера с 7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решать примеры спокойно: сначала читаем задание, потом считаем по одному и при необходимости проверяем ответ.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тренировки на счёт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ряд примеров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решает 7 + 1, 7 + 2 и 7 + 3. Эти задания помогают быстро вспомнить первые ответы и почувствовать уверенность.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29275" y="16249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назвать ответы ещё раз вразброс. Такая короткая тренировка закрепляет счёт и делает его увереннее и спокойнее.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309950" y="26430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ряд примеров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7 + 4, 7 + 5 и 7 + 6. Здесь уже появляется переход через 10, поэтому полезно считать медленно и без спешки.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572763" y="2416313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вслух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кругов ответы начинают запоминаться сами. Ребёнок уже не считает с нуля, а узнаёт пример почти сразу, как знакомое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лежат 7 карандашей, и учитель просит положить ещё 2. Ребёнок пересчитывает их и видит, сколько стало всего. Такой сюжет знаком каждому первокласснику и помогает решать пример не только в тетради, но и в жизни.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столе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7 книг, затем рядом кладут ещё 3. Рисунок показывает, как к одной группе добавляется другая, и получается новое число. Это хороший способ научиться видеть сложение в обычной обстановке, а не только в учебнике.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на тарелке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тарелке было 7 конфет, а потом добавили ещё 1. Сразу видно, что сладостей стало больше, и ответ находится очень быстро. Подобные задания вызывают интерес, потому что счёт связан с приятными и понятными предметами.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из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удобно складывать с однозначными числами, если двигаться вперёд по одному и не пропускать ни одного шага. Так ответ находится ровно и без 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 примеры до 10 и переход через 10. Они показывают, как число меняется сначала быстро, а потом немного хитро, но всё равно понятно.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повторяются такие примеры, тем увереннее становится счёт. Постепенно ребёнок отвечает быстрее и уже не боится длинных дорожек из чисел.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с однозначными числами: уже умеем!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прибавлять 7, считать вперёд и аккуратно переходить через 10. Если помнить 7 + 1 = 8, 7 + 3 = 10 и 7 + 6 = 13, примеры становятся совсем дружелюбными.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2026-05-20T12:13:38Z</dcterms:created>
  <dcterms:modified xsi:type="dcterms:W3CDTF">2026-05-20T12:13:38Z</dcterms:modified>
</cp:coreProperties>
</file>