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научились писать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помогло людям сохранить мысли, новости и знания на 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письмо нужно людям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помогает не забывать важные дела, передавать сообщения и учиться по книгам. Оно нужно в школе, дома и на работе, а записанные слова могут пережить своего автора на много лет.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были рисунки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вместо длинных рисунков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0700" y="15020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50700" y="267680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50700" y="38515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глина была как тетрадь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древнем Шумере люди брали мягкую глину и осторожно нажимали на неё палочкой. На поверхности оставались маленькие черточки и уголки. Так рождались первые записи, похожие на аккуратные следы на пластилине.
</a:t>
            </a:r>
            <a:endParaRPr lang="en-US" sz="891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можно было хранить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глина высыхала, знаки сохранялись надолго. Это было удобно для записей о товарах, делах и событиях. Получалась настоящая древняя тетрадь, только очень твёрдая и немного тяжёлая.
</a:t>
            </a:r>
            <a:endParaRPr lang="en-US" sz="882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письмена на глине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появились египетские иероглифы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начали использовать особые знаки для важных записей. Некоторые из них были похожи на птиц, людей и животных, поэтому их легко было запомнить.
</a:t>
            </a:r>
            <a:endParaRPr lang="en-US" sz="1001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надписи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вырезали на стенах храмов и гробниц. Такие надписи помогали сохранять имена правителей, молитвы и важные события на очень долгое время.
</a:t>
            </a:r>
            <a:endParaRPr lang="en-US" sz="1038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 для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египтяне стали писать и на папирусе — материале из растения. Он был легче камня, поэтому записи можно было переносить и хранить удобнее.
</a:t>
            </a:r>
            <a:endParaRPr lang="en-US" sz="111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— очень удобное открытие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131476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2952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9559" y="1548167"/>
            <a:ext cx="559500" cy="497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1550" y="2963151"/>
            <a:ext cx="559500" cy="4973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5587" y="2928768"/>
            <a:ext cx="505800" cy="505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и первые буквы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использовали одни из самых ранних буквенных знаков. Они помогали быстро записывать слова, что было очень полезно в торговле и повседневных делах.
</a:t>
            </a:r>
            <a:endParaRPr lang="en-US" sz="981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товаров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пригодились не только для слов, но и для учёта товаров. Торговцам было проще помнить, сколько чего привезли, продали и отправили дальше.
</a:t>
            </a:r>
            <a:endParaRPr lang="en-US" sz="981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разошлась по миру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народам такой способ письма понравился, потому что он был проще старых рисунков. Хорошая идея, как известно, быстро путешествует без чемодана.
</a:t>
            </a:r>
            <a:endParaRPr lang="en-US" sz="9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меняют старые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взяли финикийские буквы и приспособили их под свой язык. Некоторые знаки они изменили, чтобы удобнее передавать звуки речи. Так письмо стало новым, но сохранило память о старом.
</a:t>
            </a:r>
            <a:endParaRPr lang="en-US" sz="966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и латиница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римляне создали латиницу. Она очень широко распространилась и стала основой письма во многих странах. Благодаря этому буквы смогли перейти границы и жить в разных языках.
</a:t>
            </a:r>
            <a:endParaRPr lang="en-US" sz="962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путешествуют по странам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 Руси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715400" y="1150200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86100" y="1931497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71438" y="2712797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чем писали в старину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525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08405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049279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890154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писали пером и чернилами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5020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50700" y="267680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50700" y="38515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за книгой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книгу нельзя было просто напечатать. Её переписывали вручную, строка за строкой, и это требовало огромного терпения. Иногда над одной книгой работали много недель, а то и дольше, почти как над сокровищем.
</a:t>
            </a:r>
            <a:endParaRPr lang="en-US" sz="891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мастеров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и переписчики старались не только точно повторить текст, но и красиво оформить страницы. Они украшали буквы, следили за порядком строк и бережно обращались с материалами, потому что каждая книга была очень ценной.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Рукописные книги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книга стала доступнее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188" y="198741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Рукописные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книги существовали только в рукописном виде. Их создавали медленно, и поэтому они были редкими и дорогими.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3521617" y="185601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люди научились печатать одинаковые страницы много раз. Это заметно ускорило изготовление книг и упростило их выпуск.
</a:t>
            </a:r>
            <a:endParaRPr lang="en-US" sz="1102" dirty="0"/>
          </a:p>
        </p:txBody>
      </p:sp>
      <p:sp>
        <p:nvSpPr>
          <p:cNvPr id="12" name="Text 4"/>
          <p:cNvSpPr txBox="1"/>
          <p:nvPr/>
        </p:nvSpPr>
        <p:spPr>
          <a:xfrm>
            <a:off x="6260750" y="2202363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для многих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книги стали дешевле, их смогли покупать больше людей. Чтение перестало быть редкой роскошью и стало частью жизни многих семей.
</a:t>
            </a:r>
            <a:endParaRPr lang="en-US" sz="11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и переписчики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131476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2952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3587" y="2009288"/>
            <a:ext cx="541275" cy="61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5075" y="2698725"/>
            <a:ext cx="618600" cy="61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5400" y="3524375"/>
            <a:ext cx="618600" cy="618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 разных странах мира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37925" y="1713788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люди пишут буквами, как в русском или латинском алфавите. Каждая буква обозначает звук, и из них легко складываются слова.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068075" y="240322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странах используют письмена, где знаки могут напоминать рисунки. Такой способ письма очень древний и отражает историю и культуру народа.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38400" y="322887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как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народа своё письмо, и оно хранит частичку его прошлого. По старым надписям можно узнать, как люди жили, думали и общались много лет назад.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сегодня: тетрадь, клавиатура, экран
</a:t>
            </a:r>
            <a:endParaRPr lang="en-US" sz="2862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715400" y="1150200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86100" y="1931497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71438" y="2712797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детям учиться писать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525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08405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049279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890154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изменило жизнь людей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5020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50700" y="267680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50700" y="38515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Письмо: путь длиной в тысячелетия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прошло длинный путь: от простых рисунков до букв, книг и экранов. Оно помогло людям помнить, учиться и говорить друг с другом, даже если их разделяют время и расстояние.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2026-05-25T16:13:55Z</dcterms:created>
  <dcterms:modified xsi:type="dcterms:W3CDTF">2026-05-25T16:13:55Z</dcterms:modified>
</cp:coreProperties>
</file>