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функция: общий вид, графики и свойства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 формулой, графиками и важными свойствами степенной функции.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алгебре появляется степенная функция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изучают раньше, а затем объединяют их в одну тему, где важны графики, симметрия и рост значений. В 9 классе это помогает сравнивать функции и понимать, как показатель меняет поведение формулы.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степенной функции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обычно записывается как y = x^n, где n — натуральное число. Для каждого x она задаёт единственное значение y, поэтому зависимость является однозначной.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частные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= 2, получаем квадратную функцию, если n = 3 — кубическую, а при n = 4 — функцию четвёртой степени. Эти примеры чаще всего рассматривают в школьном курсе.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|x| &gt; 1 значения функции увеличиваются тем быстрее, чем больше показатель степени. Поэтому графики x^4 и x^3 растут заметно сильнее, чем x^2.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помогает увидеть связь между формулой и графиком: по одному показателю степени можно заранее предположить, как будет вести себя функция при разных x.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показателя степени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повороты кривой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y = x^2 ветви направлены вверх, а y = x^3 проходит через начало координат и меняет знак вместе с x. Это хорошо видно уже по нескольким точкам.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показатель даёт симметрию относительно оси Oy: левая и правая части графика совпадают. Нечётный показатель создаёт симметрию относительно начала координат.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определяет, насколько круто меняются значения функции. У функций с большим показателем график быстрее отклоняется от оси Ox при одинаковых значениях x.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x^2, x^3 и x^4
</a:t>
            </a:r>
            <a:endParaRPr lang="en-US" sz="335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x более высокий показатель степени даёт намного больший результат. Это особенно заметно, когда x больше 1.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ускоряется с увеличением показателя: x^4 растёт быстрее x^3, а x^3 — быстрее x^2.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вычислены по формулам y = x^2, y = x^3, y = x^4 для x = 2, 3, 4.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x^2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проходит через точки (0; 0), (1; 1), (-1; 1), (2; 4) и (-2; 4). По ним легко построить основную форму параболы.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имеет вид параболы, ветви которой направлены вверх. Это означает, что при удалении от нуля значения функции становятся всё больше.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симметричен относительно оси Oy. Значения при противоположных x одинаковы, потому что при возведении в квадрат знак числа исчезает.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значение равно 0 и достигается в точке (0; 0). Ни при каких других x функция y = x^2 меньше не становится.
</a:t>
            </a:r>
            <a:endParaRPr lang="en-US" sz="10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x^3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проходит через точки (-2; -8), (-1; -1), (0; 0), (1; 1) и (2; 8). Они помогают увидеть общую форму графика и направление его движения.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возрастает на всей числовой прямой, то есть при увеличении x значения y тоже увеличиваются. У него нет участков спада или постоянства.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симметричен относительно начала координат. Поэтому положительным x соответствуют положительные y, а отрицательным x — отрицательные y, что отражает нечётность степени.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чётной степени результат неотрицателен, а для нечётной — сохраняет знак исходного числа.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при возведении числа в чётную и нечётную степень.
</a:t>
            </a:r>
            <a:endParaRPr lang="en-US" sz="75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правила помогают быстро определить знак результата без полного вычисления.
</a:t>
            </a:r>
            <a:endParaRPr lang="en-US" sz="19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основных степенных функций
</a:t>
            </a:r>
            <a:endParaRPr lang="en-US" sz="34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главные функции и увидим, как показатель степени влияет на область определения, симметрию и значения.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степени дают осевую симметрию и неотрицательные значения, а нечётные — центральную симметрию и возможность положительных и отрицательных значений.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функций y = x^2, y = x^3, y = x^4 из школьного курса алгебры.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69417"/>
            <a:ext cx="552900" cy="49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Степенные функции с дробным показателем
</a:t>
            </a:r>
            <a:endParaRPr lang="en-US" sz="3069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x^(½) означает квадратный корень из x. Она показывает, что степень может выражаться не только натуральным числом, но и дробью, связанной с операцией извлечения корня.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степени и корня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Дробный показатель помогает увидеть, что корни и степени — это связанные действия. Если знать степень, можно понять, какой корень соответствует записи, и наоборот.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x^(1/3) соответствует кубическому корню. Она определена для всех действительных x и расширяет представление о степенной функции за пределы натуральных показателей.
</a:t>
            </a:r>
            <a:endParaRPr lang="en-US" sz="1131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исследовать степенную функцию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вид графика и основные свойства функции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площадь растёт по степени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выражается формулой S = a², поэтому при увеличении стороны даже на небольшую величину площадь меняется заметно. Это простой пример того, как степень связывает длину и результат через одну формулу.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Куб: объём увеличивается ещё быстрее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используется формула V = a³. Если ребро становится в два раза больше, объём вырастает в восемь раз. На таких примерах легко увидеть, почему степень сильнее обычного линейного роста.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в реальных задачах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модель или чертёж увеличивают вдвое, площадь и объём меняются по-разному. Именно поэтому степенная зависимость важна в геометрии, архитектуре и задачах на сравнение размеров, где нужно точно понимать последствия изменения масштаба.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в геометрии и практике
</a:t>
            </a:r>
            <a:endParaRPr lang="en-US" sz="31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значения при x &gt; 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x различие между функциями становится всё заметнее, особенно после x = 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 степени, тем быстрее увеличивается значение функции при x &gt; 1.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указанным в условии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319" y="3926085"/>
            <a:ext cx="20076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знак значений
</a:t>
            </a:r>
            <a:endParaRPr lang="en-US" sz="3589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действительные x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 = xⁿ при натуральном n можно подставлять любое действительное число. Поэтому область определения такой функции — все числа на числовой прямой.
</a:t>
            </a:r>
            <a:endParaRPr lang="en-US" sz="1058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 и ноль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нечётном n знак результата сохраняется: положительное число остаётся положительным, отрицательное — отрицательным. В точке x = 0 всегда получаем y = 0, если n больше нуля.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чётное, значения функции не бывают отрицательными. Число с минусом в чётной степени даёт положительный результат, поэтому график лежит не ниже оси Ox.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степеней для разных x
</a:t>
            </a:r>
            <a:endParaRPr lang="en-US" sz="32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значения при смене знака числа и показателя степени.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степени дают одинаковые значения для ±x, а нечётные сохраняют знак числа.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указанным в условии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x² и 2x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x² означает возведение x во вторую степень, а 2x — это удвоенное число x. Эти выражения выглядят похоже, но описывают совсем разные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(-2)² нужно помнить про скобки: результат равен 4. Если скобки убрать, выражение -2² даёт другое значение, потому что сначала возводится в степень.
</a:t>
            </a:r>
            <a:endParaRPr lang="en-US" sz="1168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скобки у -x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(-x)² и -x² не совпадают. В первом случае квадрат снимает минус, а во втором знак минус остаётся перед результатом возведения в степень.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на простых числах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подставить x = 1, -1 или 2. Такая быстрая проверка помогает заметить ошибку ещё до построения графика или решения задачи.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графику узнать вид степенной функции
</a:t>
            </a:r>
            <a:endParaRPr lang="en-US" sz="20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Симметрия, нулевая точка и направление ветвей помогают определить чётность степени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степенной, линейной и обратной зависимости
</a:t>
            </a:r>
            <a:endParaRPr lang="en-US" sz="2392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 увеличивается равномерно: если x становится больше на 1, то и y возрастает на 1. Такой рост называют постоянным и легко заметить по прямой линии.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Степенной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функций y = x² и y = x³ значения растут всё быстрее. Чем больше x, тем сильнее заметно отличие от линейной зависимости, особенно на больших числах.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1/x поведение другое: при увеличении x значения становятся меньше. Поэтому её график не показывает рост, а стремится к нулю, не достигая его.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 при x &lt; 0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отрицательных x чётная степень даёт положительный результат, а нечётная — отрицательный. Это помогает быстро отличать графики и понимать их форму без полного вычисления.
</a:t>
            </a:r>
            <a:endParaRPr lang="en-US" sz="8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x, разные степени — разные результаты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одном и том же x = 2,5 показатель степени сильно меняет итоговое значение.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быстрее растёт результат; различие особенно заметно уже на средних значениях x.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указанным в условии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функция: главное, что нужно запомнить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y = xⁿ показывает, как сильно влияет показатель степени на значение и форму графика. Чётные и нечётные степени ведут себя по-разному, поэтому их легко различать по симметрии и знакам.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2026-05-30T01:34:30Z</dcterms:created>
  <dcterms:modified xsi:type="dcterms:W3CDTF">2026-05-30T01:34:30Z</dcterms:modified>
</cp:coreProperties>
</file>