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spielen und singen und bereiten uns aufs Neujahrsfest vor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немецкий урок с играми, песнями и праздничными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Новогодняя тема близка детям и легко превращает урок в живое общение. Короткие слова о зиме, подарках и играх помогают повторять знакомую лексику, тренировать произношение и говорить увереннее без лишнего напряжения.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зимняя тема так хорошо подходит для немецкого языка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428462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0644" y="1428462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08819" y="1428462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30250" y="1428462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8425" y="1428462"/>
            <a:ext cx="267900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немецкие слова встречаются на уроке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Baum, die Kugel, der Stern, die Lampe и das Geschenk легко связать с картинками. Дети быстро узнают их на слух и повторяют хором, не теряя ритм.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der Schnee и der Schneeengel помогает представить зимнюю картину и делает урок наглядным. Такие слова короткие, звучные и хорошо запоминаются даже после нескольких повторов.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singen, spielen, tanzen, malen и basteln показывают, что язык можно не только читать, но и выполнять. Ребёнок слышит слово, двигается и сразу понимает смысл.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Frohes Neues Jahr!, Danke!, Bitte! и Guten Tag! создают доброжелательное общение. Эти выражения полезны для повседневной речи и легко входят в короткие диалоги.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и фразы удобно произносить в хоре. Ритм помогает не спешить, слышать язык чётко и запоминать новые выражения без скучного зубрёжки.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Weihnachtsbaum — главный символ праздника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 немецкой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Новогодняя ёлка по-немецки называется der Weihnachtsbaum, а также просто der Baum. Это один из самых узнаваемых символов зимнего праздника. 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видят рядом с ней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ёлке появляются bunte Kugeln, Sterne und Lichter, а рядом часто лежат Geschenke. В классе такой образ помогает назвать знакомые слова и сразу почувствовать праздничное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делают Schneeflocken, Sterne или kleine Karten из цветной бумаги и картона. Во время работы учитель повторяет названия предметов и цветов: rot, blau, gelb, weiß.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дело идут клей, ножницы и блёстки. Простая поделка становится поводом назвать форму и размер по-немецки: rund, groß, klein. Так слова запоминаются почти незаметно.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каждая работа превращается в маленькую языковую подсказку. Рядом с ней можно повторить короткую фразу, показать результат и сказать что-то по-праздничному красиво.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поделки на немецком уроке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подготовка к новогоднему уроку немецкого языка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детям 3 класса спокойно перейти от слов к песне, игре и творческому заданию.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456" y="5236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2770325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песенки о зиме помогают почувствовать немецкое звучание без страха ошибиться. Повторяющийся ритм делает слова понятными и очень удобными для коллективного пения.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слышны Schnee, Stern, Baum, Lied и Freude. Они связаны с яркими образами, поэтому дети быстрее узнают их в речи и легко вспоминают.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без скуки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и рифмовки работают как весёлая тренировка для памяти. После нескольких повторов дети уже подхватывают слова сами и говорят их увереннее, почти как маленькие артисты.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рифмовки на немецком языке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Nikolaus und der Weihnachtsmann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немецкой рождественской и новогодней традиции есть Nikolaus и Weihnachtsmann. Оба героя связаны с подарками, добрыми пожеланиями и ожиданием чуда, поэтому детям они сразу кажутся знакомыми и тёплыми.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их легко узнать по красному костюму, шапке и мешку с подарками. Такой образ помогает связать новую лексику с праздничной картинкой и сделать урок чуть сказочнее.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команду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слышат короткое слово: komm!, stopp!, geh!, sing!, zeig! или hör zu! и сразу выполняют действие. Так тренируется понимание речи на слух.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Двигаемся и отвечаем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подвижной игре дети повторяют простые глаголы движения и учатся реагировать без задержки. Правила короткие, поэтому никто не успевает заскучать.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Вспоминаем и играем дальше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ребята называют предметы, цвета и праздничные картинки по памяти. Игра закрепляет лексику и помогает каждому почувствовать себя уверенно.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в которых звучит немецкая речь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помогает запомнить новые слова быстрее, чем обычное чтение. Когда фраза звучит в музыке, ребёнок лучше слышит ритм и легко повторяет её без лишнего напряжения.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 уроке нужны песни, движения и повторение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показывают смысл слов на деле: springen, drehen, klatschen, zeigen, gehen. Ученики не просто слышат глагол, а сразу связывают его с действием и образом.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повторение поддерживает тех, кто ещё не уверен в произношении. Когда класс говорит вместе, страшно ошибиться уже почти некогда, и это даже немного смешно.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немецкий язык становится частью игры, музыки и праздничного настроения. Слова перестают жить только в учебнике и начинают звучать в настоящем действии.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зайчик у новогодней ёлки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 белый хорошо смотрятся в костюме зайчика или сказочного героя. Бантики, ушки и маленькие снежинки создают весёлый образ, а удобная одежда помогает участвовать в играх, не отвлекаясь на детали.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Снежинка, звезда и маленькое чудо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костюма снежинки подходят белый, серебристый и голубой цвета, а лёгкие блёстки делают образ праздничным. Такой наряд не мешает двигаться, поэтому ребёнок может спокойно играть, петь и повторять немецкие слова без лишних хлопот.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костюмы и зимние цвета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открытке можно написать короткое пожелание: Frohe Weihnachten! или Frohes neues Jahr! Такие фразы легко читаются вслух и сразу создают праздничное настроение.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текстом дети рисуют ёлку, снежинку, подарок или звезду. Простая картинка помогает запомнить слова и делает открытку красивой даже у начинающего ученика.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подойдут слова Alles Gute!, Viel Glück! и Viel Freude!. Они звучат дружелюбно, подходят для поздравления одноклассника и становятся маленьким итогом урока.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и короткие пожелания на немецком языке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репетиция на уроке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21425" y="3618025"/>
            <a:ext cx="1402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Распределяем места и реплики
</a:t>
            </a:r>
            <a:pPr algn="l" indent="0" marL="0">
              <a:lnSpc>
                <a:spcPct val="130039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класс становится по местам, читает короткие фразы и запоминает порядок выхода. Здесь особенно важно слово richtig — всё должно быть по порядку.
</a:t>
            </a:r>
            <a:endParaRPr lang="en-US" sz="983" dirty="0"/>
          </a:p>
        </p:txBody>
      </p:sp>
      <p:sp>
        <p:nvSpPr>
          <p:cNvPr id="10" name="Text 3"/>
          <p:cNvSpPr txBox="1"/>
          <p:nvPr/>
        </p:nvSpPr>
        <p:spPr>
          <a:xfrm>
            <a:off x="4555125" y="81615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Пробуем выступление вместе
</a:t>
            </a:r>
            <a:pPr algn="r" indent="0" marL="0">
              <a:lnSpc>
                <a:spcPct val="130039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говорят и двигаются в одном ритме, стараясь звучать laut или leise по заданию. Репетиция проходит без спешки и помогает не волноваться.
</a:t>
            </a:r>
            <a:endParaRPr lang="en-US" sz="971" dirty="0"/>
          </a:p>
        </p:txBody>
      </p:sp>
      <p:sp>
        <p:nvSpPr>
          <p:cNvPr id="11" name="Text 4"/>
          <p:cNvSpPr txBox="1"/>
          <p:nvPr/>
        </p:nvSpPr>
        <p:spPr>
          <a:xfrm>
            <a:off x="282150" y="29226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Учимся слышать и повторять
</a:t>
            </a:r>
            <a:pPr algn="l" indent="0" marL="0">
              <a:lnSpc>
                <a:spcPct val="130039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слушают учителя, повторяют знакомые слова и вспоминают нужное произношение. Темп спокойный, чтобы каждый успел включиться в работу.
</a:t>
            </a:r>
            <a:endParaRPr lang="en-US" sz="967" dirty="0"/>
          </a:p>
        </p:txBody>
      </p:sp>
      <p:sp>
        <p:nvSpPr>
          <p:cNvPr id="12" name="Text 5"/>
          <p:cNvSpPr txBox="1"/>
          <p:nvPr/>
        </p:nvSpPr>
        <p:spPr>
          <a:xfrm>
            <a:off x="7459325" y="15713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Готовимся к празднику
</a:t>
            </a:r>
            <a:pPr algn="r" indent="0" marL="0">
              <a:lnSpc>
                <a:spcPct val="130039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класс повторяет всё ещё раз auswendig и спокойно готовится к мини-выступлению. После такой тренировки ученики чувствуют себя увереннее и дружнее.
</a:t>
            </a:r>
            <a:endParaRPr lang="en-US" sz="9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угощения в Германии и в классе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праздничном уроке легко назвать знакомые детям угощения: Apfel, Mandarine, Plätzchen, Bonbon и Kuchen. Такие слова короткие, понятные и хорошо подходят для зимней темы.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лучше показывать безопасные и привычные продукты. Уютный стол с фруктами и печеньем помогает говорить о празднике спокойно, без лишней спешки и сложных объяснений.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во время зимнего праздника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правил помогает провести зимний урок спокойно, без суеты и лишних рисков.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 уроке начинается с простых вещей: дети помогают соседу по парте, делятся материалами и не перебивают друг друга. Так всем легче включаться в работу.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повторение снимает страх ошибки. Когда класс вместе произносит Danke, Bitte, Gut и Super, даже самые тихие ученики чувствуют поддержку и говорят смелее.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тема добавляет радость в каждое задание. Игра, песня и общая подготовка превращают урок в командное дело, где успех одного радует весь класс.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урок дружным и весёлым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класс к Новому году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можно украсить снежинками, звёздами, бумажными цепочками и рисунками детей. На стенах появляются слова der Stern, der Schnee и das Geschenk, и помещение сразу становится наряднее.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свет, ёлка и свободное место для игр создают ощущение маленькой зимней сказки. В такой обстановке дети ждут праздник спокойно, с интересом и улыбкой.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168905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праздничного урока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дети уносят с собой зимнюю лексику и короткие фразы. Они уже узнают знакомые слова и могут произнести их увереннее, чем в начале занятия.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остаются короткие песенки и рифмовки. Повторяющийся ритм помогает запомнить произношение и делает немецкую речь более привычной и живой.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Поделки и 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ученика может остаться небольшая поделка или открытка. Это не просто сувенир, а маленький результат труда, который приятно показать дома.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впечатление — чувство общего дела и уверенности. Дети запоминают, что немецкий язык может звучать весело, дружно и совсем не страшно.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Новым годом важно помочь дома, убрать своё место в классе и аккуратно подготовить материалы. Такие простые дела делают праздник спокойнее и приятнее для всех.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тоже считаются делом: поблагодарить взрослого, пожелать удачи другу, поддержать одноклассника. Для младших школьников это понятные шаги к хорошему настроению.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заботится о других, праздник начинается раньше ёлки и подарков. Вежливость, внимание и маленькая помощь создают то самое ожидание чуда.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перед праздником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поют, играют и повторяют короткие фразы по-немецки, урок становится живым и тёплым. Зимние слова легко запоминаются, а ожидание Нового года делает учёбу особенно радостной.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 немецких слов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2026-05-25T03:51:18Z</dcterms:created>
  <dcterms:modified xsi:type="dcterms:W3CDTF">2026-05-25T03:51:18Z</dcterms:modified>
</cp:coreProperties>
</file>