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2528" y="328275"/>
            <a:ext cx="4088344" cy="448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К.Г. Паустовский. «Первый зимний день»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68175" y="2597400"/>
            <a:ext cx="3411600" cy="16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снег, тишина и тихая красота зимы глазами Паустовского.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Константин Паустовский и его внимательный взгляд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Константин Паустовский умел замечать красоту в простых вещах: в погоде, в дороге, в смене времён года. Его рассказы тёплые, спокойные и очень образные, поэтому даже обычный зимний день у него становится маленьким чудом.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рассказывает «Первый зимний день»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рассказа — первый день зимы, когда мир ещё только успевает измениться. Всё вокруг становится белым, а воздух — особенно свежим и холодным.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не спешит с событиями. Он внимательно наблюдает, как снег, тишина и свет меняют знакомый двор, лес или поле.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852415" y="22690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чувство в тексте — спокойная радость. Первый снег радует не шумно, а тихо, как добрая зимняя новость.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56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13" y="2589769"/>
            <a:ext cx="4020300" cy="85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00" y="3936444"/>
            <a:ext cx="4020300" cy="85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зимний пейзаж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двор после первого снега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лёг тонким покрывалом на дорожки, крыши и ветки. Обычный двор сразу стал мягче и светлее, будто его аккуратно нарисовали белой краской. В такой картине хочется идти медленнее и смотреть по сторонам внимательнее.
</a:t>
            </a:r>
            <a:endParaRPr lang="en-US" sz="1066" dirty="0"/>
          </a:p>
        </p:txBody>
      </p:sp>
      <p:sp>
        <p:nvSpPr>
          <p:cNvPr id="12" name="Text 3"/>
          <p:cNvSpPr txBox="1"/>
          <p:nvPr/>
        </p:nvSpPr>
        <p:spPr>
          <a:xfrm>
            <a:off x="406313" y="2689502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Лес, который замолчал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стоят неподвижно, и кажется, что лес слушает наступившую зиму. Морозный воздух делает всё вокруг чётким и прозрачным. От этой тишины становится особенно ясно, что зима пришла без спешки и без шума.
</a:t>
            </a:r>
            <a:endParaRPr lang="en-US" sz="1068" dirty="0"/>
          </a:p>
        </p:txBody>
      </p:sp>
      <p:sp>
        <p:nvSpPr>
          <p:cNvPr id="13" name="Text 4"/>
          <p:cNvSpPr txBox="1"/>
          <p:nvPr/>
        </p:nvSpPr>
        <p:spPr>
          <a:xfrm>
            <a:off x="406298" y="403617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Светлое утро первого дня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Зимнее утро в рассказе не мрачное, а чистое и тихое. Мягкий свет ложится на снег, и даже холод кажется красивым. Такая картина напоминает, что зима умеет быть не суровой, а удивительно светлой.
</a:t>
            </a:r>
            <a:endParaRPr lang="en-US" sz="106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61336" y="1893206"/>
            <a:ext cx="218700" cy="21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8293" y="1887806"/>
            <a:ext cx="200813" cy="229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1712" y="1915076"/>
            <a:ext cx="218700" cy="1749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62087" y="1915076"/>
            <a:ext cx="218700" cy="17496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детали помогают увидеть картину
</a:t>
            </a:r>
            <a:endParaRPr lang="en-US" sz="2000" dirty="0"/>
          </a:p>
        </p:txBody>
      </p:sp>
      <p:sp>
        <p:nvSpPr>
          <p:cNvPr id="14" name="Text 2"/>
          <p:cNvSpPr txBox="1"/>
          <p:nvPr/>
        </p:nvSpPr>
        <p:spPr>
          <a:xfrm>
            <a:off x="276132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Свежий воздух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Холодный воздух словно становится видимым. Его легко представить, потому что автор пишет о нём просто и точно.
</a:t>
            </a:r>
            <a:endParaRPr lang="en-US" sz="928" dirty="0"/>
          </a:p>
        </p:txBody>
      </p:sp>
      <p:sp>
        <p:nvSpPr>
          <p:cNvPr id="15" name="Text 3"/>
          <p:cNvSpPr txBox="1"/>
          <p:nvPr/>
        </p:nvSpPr>
        <p:spPr>
          <a:xfrm>
            <a:off x="509349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снег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сразу меняет знакомый пейзаж и делает землю белой. Даже тонкий слой снега помогает почувствовать начало зимы.
</a:t>
            </a:r>
            <a:endParaRPr lang="en-US" sz="928" dirty="0"/>
          </a:p>
        </p:txBody>
      </p:sp>
      <p:sp>
        <p:nvSpPr>
          <p:cNvPr id="16" name="Text 4"/>
          <p:cNvSpPr txBox="1"/>
          <p:nvPr/>
        </p:nvSpPr>
        <p:spPr>
          <a:xfrm>
            <a:off x="5011700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на земле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показывают, что мир уже стал зимним и чуть-чуть сказочным. Они помогают представить человека на тихой снежной дорожке.
</a:t>
            </a:r>
            <a:endParaRPr lang="en-US" sz="928" dirty="0"/>
          </a:p>
        </p:txBody>
      </p:sp>
      <p:sp>
        <p:nvSpPr>
          <p:cNvPr id="17" name="Text 5"/>
          <p:cNvSpPr txBox="1"/>
          <p:nvPr/>
        </p:nvSpPr>
        <p:spPr>
          <a:xfrm>
            <a:off x="726207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вокруг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в рассказе почти слышна. Она делает зимнюю картину спокойной и позволяет заметить каждую мелочь.
</a:t>
            </a:r>
            <a:endParaRPr lang="en-US" sz="92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рассказа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звучит спокойно и мягко. Зима приходит не как строгая гостья, а как тихое и красивое событие, которое хочется рассматривать.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06750" y="2703344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тревоги появляется чувство чистоты и покоя. Первый снег будто останавливает время и дарит несколько очень светлых минут.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06750" y="3599027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есть лёгкое удивление. Обычный мир после снегопада кажется чуть волшебным, и это настроение передаётся читателю.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автор рисует природу словами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22374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Паустовский выбирает короткие и точные слова, поэтому картина сразу возникает в воображении. Читатель не путается, а спокойно видит зимний пейзаж.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75227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особенно внимательно пишет о цвете снега, холоде воздуха и неподвижности деревьев. Эти детали делают природу живой и узнаваемой.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25767" y="2265765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важна не только картинка, но и тишина между словами. Она помогает почувствовать, что зима только вступает в свои права.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179007" y="2266011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здесь не фон, а главное событие. Кажется, что она сама показывает своё чудо, без лишнего шума и спешки.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создают зимнюю картину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04050" y="1888850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«белый», «тихий», «свежий», «холодный», «светлый» помогают почувствовать первый зимний день. Они делают текст ясным и очень наглядным, словно перед глазами уже лежит снег.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04050" y="3136031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выражения не перегружают рассказ, а наоборот, помогают быстро увидеть картину. Благодаря им морозное утро кажется чистым, спокойным и немного сказочным.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первый снег так важен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111624" y="1778551"/>
            <a:ext cx="1794798" cy="1242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заканчивается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Привычный мир ещё хранит следы осени, но в воздухе уже чувствуется перемена.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474203" y="1778551"/>
            <a:ext cx="1794798" cy="1242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Падает первый снег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Земля, дорожки и ветки становятся белыми, и знакомый пейзаж выглядит совсем по-новому.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836791" y="1778551"/>
            <a:ext cx="1794798" cy="1242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вступает в свои права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Тишина, свет и холод соединяются в одно впечатление, которое особенно запоминается в начале зимы.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мир в рассказе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наблюдений показывает, как в тексте рождается настроение первого зимнего дня.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395025" y="1389200"/>
            <a:ext cx="3328800" cy="105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5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5500" dirty="0"/>
          </a:p>
        </p:txBody>
      </p:sp>
      <p:sp>
        <p:nvSpPr>
          <p:cNvPr id="8" name="Text 2"/>
          <p:cNvSpPr txBox="1"/>
          <p:nvPr/>
        </p:nvSpPr>
        <p:spPr>
          <a:xfrm>
            <a:off x="5361000" y="2542600"/>
            <a:ext cx="3328800" cy="12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зимний день особенно важно заметить, а не просто пройти мимо него.
</a:t>
            </a:r>
            <a:endParaRPr lang="en-US" sz="2100" dirty="0"/>
          </a:p>
        </p:txBody>
      </p:sp>
      <p:sp>
        <p:nvSpPr>
          <p:cNvPr id="9" name="Text 3"/>
          <p:cNvSpPr txBox="1"/>
          <p:nvPr/>
        </p:nvSpPr>
        <p:spPr>
          <a:xfrm>
            <a:off x="444900" y="4477352"/>
            <a:ext cx="3328800" cy="2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Заголовок и смысл рассказа К.Г. Паустовского «Первый зимний день»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444900" y="1389200"/>
            <a:ext cx="2930100" cy="14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внимательный взгляд помогает увидеть, как тихо приходит зима: снег, воздух и свет меняют всё вокруг. Это показывает бережное отношение человека к природе.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650" y="1692439"/>
            <a:ext cx="2220933" cy="131217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74125" y="1692439"/>
            <a:ext cx="2220933" cy="131217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26600" y="1692439"/>
            <a:ext cx="2220933" cy="131217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Картины, которые легко представить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361975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Снежная тропинка у дома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тропинка стала белой, а рядом на снегу остались первые следы. Всё вокруг кажется тихим, будто двор тоже прислушивается к зиме. Такую картину легко нарисовать в воображении: простой двор, морозный воздух и маленькое зимнее чудо.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514450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Лес, который замер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стоят неподвижно, словно слушают тишину. На ветках лежит свежий снег, и лес выглядит светлым и спокойным. Читателю не нужно ничего додумывать: несколько точных деталей сразу создают ясный зимний пейзаж.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66925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утро зимы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окне видно холодный, чистый свет, а на улице воздух кажется особенно свежим. Всё стало мягким и белым, как после доброй сказки. Именно такие простые образы помогают быстро увидеть первый зимний день, как на живой картинке.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вызывает рассказ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дарит спокойную радость: вместе с первым снегом приходит ощущение чистоты, свежести и тишины. Читатель словно сам выходит на улицу и видит, как мир стал светлее.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653734" y="315247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остаётся мягкое восхищение природой. Зима здесь не пугает, а радует, и это чувство особенно близко детям, которые любят замечать маленькие чудеса вокруг.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906194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вызывает удивление, потому что обычный двор или лес вдруг выглядят по-новому. Паустовский показывает, что даже знакомые места могут стать красивыми и почти сказочными.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ясный образ зимы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1078300" y="2677786"/>
            <a:ext cx="1790400" cy="11350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наблюдение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не спешит и показывает событие спокойно. Из-за этого читатель сразу начинает всматриваться в природу вместе с ним.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029858" y="2677786"/>
            <a:ext cx="1790400" cy="11350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Паустовский выбирает простые и понятные слова. Они легко ложатся на слух и помогают быстро представить зимний пейзаж.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81424" y="2677786"/>
            <a:ext cx="1790400" cy="11350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детали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Снег, тишина, холодный воздух и свет утра делают картину живой. Каждая деталь работает на общий образ и не перегружает текст.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32997" y="2677786"/>
            <a:ext cx="1790400" cy="11350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итог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такому языку рассказ легко читать ученикам 2 класса. Образ зимы запоминается сразу, без трудных объяснений.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Слышать и видеть зимний день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36875" y="2279725"/>
            <a:ext cx="3423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и воздух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особенно важно почувствовать тишину и свежесть морозного воздуха. Они помогают понять, что зима приходит не шумно, а спокойно и осторожно.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36875" y="3654050"/>
            <a:ext cx="3423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и перемена вокруг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снег сразу меняет знакомые места. Дорожка, двор или лес выглядят иначе, и именно эта перемена делает первый зимний день запоминающимся.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395025" y="1389200"/>
            <a:ext cx="3328800" cy="105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5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5500" dirty="0"/>
          </a:p>
        </p:txBody>
      </p:sp>
      <p:sp>
        <p:nvSpPr>
          <p:cNvPr id="8" name="Text 2"/>
          <p:cNvSpPr txBox="1"/>
          <p:nvPr/>
        </p:nvSpPr>
        <p:spPr>
          <a:xfrm>
            <a:off x="5361000" y="2542600"/>
            <a:ext cx="3328800" cy="12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день может стать настоящим открытием, если смотреть на мир внимательно.
</a:t>
            </a:r>
            <a:endParaRPr lang="en-US" sz="2100" dirty="0"/>
          </a:p>
        </p:txBody>
      </p:sp>
      <p:sp>
        <p:nvSpPr>
          <p:cNvPr id="9" name="Text 3"/>
          <p:cNvSpPr txBox="1"/>
          <p:nvPr/>
        </p:nvSpPr>
        <p:spPr>
          <a:xfrm>
            <a:off x="444900" y="4477352"/>
            <a:ext cx="3328800" cy="2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рассказа К.Г. Паустовского «Первый зимний день»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444900" y="1389200"/>
            <a:ext cx="2930100" cy="14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тихий зимний момент превращается в маленькое чудо, когда человек замечает его красоту. В этом и заключается главная мысль рассказа.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рассказ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учит быть внимательным: замечать снег, свет, тишину и другие маленькие изменения вокруг. Тогда природа становится ближе и интереснее.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06884" y="31523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воспитывает бережное отношение к природе. Паустовский словно напоминает: смотреть нужно не мимо, а с интересом и уважением.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006294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помогает полюбить простые зимние картины. Первый снег, морозное утро и тихий двор показывают, что красота часто живёт в обычных вещах.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4006294" y="315217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учит радоваться спокойным моментам. Даже без громких событий зима может подарить хорошее настроение и чувство удивления.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96"/>
            <a:ext cx="4020300" cy="13113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4050" y="3037744"/>
            <a:ext cx="4020300" cy="13113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Паустовский показывает зиму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06750" y="1395625"/>
            <a:ext cx="34338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и светлая
</a:t>
            </a:r>
            <a:pPr algn="l" indent="0" marL="0">
              <a:lnSpc>
                <a:spcPct val="115000"/>
              </a:lnSpc>
              <a:buNone/>
            </a:pPr>
            <a:r>
              <a:rPr lang="en-US" sz="1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Паустовского зима не кажется сердитой или мрачной. Она приходит мягко, как чистый снежный свет, и сразу меняет всё вокруг. Такой образ делает холодное время года уютным и почти сказочным.
</a:t>
            </a:r>
            <a:endParaRPr lang="en-US" sz="1402" dirty="0"/>
          </a:p>
        </p:txBody>
      </p:sp>
      <p:sp>
        <p:nvSpPr>
          <p:cNvPr id="11" name="Text 3"/>
          <p:cNvSpPr txBox="1"/>
          <p:nvPr/>
        </p:nvSpPr>
        <p:spPr>
          <a:xfrm>
            <a:off x="406750" y="3191200"/>
            <a:ext cx="34338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без лишнего шума
</a:t>
            </a:r>
            <a:pPr algn="l" indent="0" marL="0">
              <a:lnSpc>
                <a:spcPct val="115000"/>
              </a:lnSpc>
              <a:buNone/>
            </a:pPr>
            <a:r>
              <a:rPr lang="en-US" sz="1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показывает зимний день через спокойные картины: белую землю, неподвижные деревья, свежий воздух. От этого природа выглядит особенно красивой, будто сама просит остановиться и посмотреть на неё внимательнее.
</a:t>
            </a:r>
            <a:endParaRPr lang="en-US" sz="133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59951" y="1318279"/>
            <a:ext cx="219629" cy="2510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2426" y="2210801"/>
            <a:ext cx="254651" cy="2037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2426" y="3080964"/>
            <a:ext cx="254651" cy="20372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59937" y="3927480"/>
            <a:ext cx="219629" cy="25100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рассказа с жизнью ребёнка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151402" y="1318292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снег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дети хорошо помнят, как радуются первым снежинкам. Рассказ помогает снова пережить это чувство и заметить, как меняется знакомый двор.
</a:t>
            </a:r>
            <a:endParaRPr lang="en-US" sz="899" dirty="0"/>
          </a:p>
        </p:txBody>
      </p:sp>
      <p:sp>
        <p:nvSpPr>
          <p:cNvPr id="12" name="Text 3"/>
          <p:cNvSpPr txBox="1"/>
          <p:nvPr/>
        </p:nvSpPr>
        <p:spPr>
          <a:xfrm>
            <a:off x="2154826" y="2187801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на дорожке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на снегу знакомы каждому школьнику. Они делают зимний день живым и понятным, потому что похожи на обычные прогулки во дворе или по дороге в школу.
</a:t>
            </a:r>
            <a:endParaRPr lang="en-US" sz="899" dirty="0"/>
          </a:p>
        </p:txBody>
      </p:sp>
      <p:sp>
        <p:nvSpPr>
          <p:cNvPr id="13" name="Text 4"/>
          <p:cNvSpPr txBox="1"/>
          <p:nvPr/>
        </p:nvSpPr>
        <p:spPr>
          <a:xfrm>
            <a:off x="2154826" y="3057317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Морозное утро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Холодный воздух за окном, светлое небо и тишина улицы легко узнаются из детского опыта. Поэтому текст сразу кажется близким и понятным.
</a:t>
            </a:r>
            <a:endParaRPr lang="en-US" sz="899" dirty="0"/>
          </a:p>
        </p:txBody>
      </p:sp>
      <p:sp>
        <p:nvSpPr>
          <p:cNvPr id="14" name="Text 5"/>
          <p:cNvSpPr txBox="1"/>
          <p:nvPr/>
        </p:nvSpPr>
        <p:spPr>
          <a:xfrm>
            <a:off x="2154826" y="3926830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двор или лес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легко представляет место, где всё стало белым и спокойным. Такие картины не нужно долго объяснять — их хочется просто увидеть и запомнить.
</a:t>
            </a:r>
            <a:endParaRPr lang="en-US" sz="89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рассказ остаётся в памяти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«Первый зимний день» запоминается тихой красотой, первым снегом и добрым взглядом на природу. Паустовский учит замечать чудо в обычном дне и радоваться ему.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2026-05-24T07:18:44Z</dcterms:created>
  <dcterms:modified xsi:type="dcterms:W3CDTF">2026-05-24T07:18:44Z</dcterms:modified>
</cp:coreProperties>
</file>