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5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Летопись: древнерусская книга памяти
</a:t>
            </a:r>
            <a:pPr algn="l" indent="0" marL="0">
              <a:lnSpc>
                <a:spcPct val="90000"/>
              </a:lnSpc>
              <a:buNone/>
            </a:pPr>
            <a:r>
              <a:rPr lang="en-US" sz="225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Летопись сохраняла историю по годам и голос своего времени.
</a:t>
            </a:r>
            <a:endParaRPr lang="en-US" sz="2250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помогают увидеть, как древнерусские книжники понимали события, власть, веру и судьбу страны. Это редкий жанр, где исторический факт соединён с авторским взглядом и языком эпохи.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Летописи: между историей и литературой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3975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«лето»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древнерусском языке «лето» означало «год». Отсюда и название жанра, связанного с записью событий по годам.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4115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Годовые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Летописец кратко отмечал важные события под нужной датой. Так текст выстраивался в строгом хронологическом порядке.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4200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прошлом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задача летописи — сохранить память о прошлом и передать её потомкам как последовательную историю.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слово «летопись»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Рукописная книга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переписывали от руки на пергаменте, а позднее и на бумаге. Работа требовала времени, аккуратности и хорошего знания письма.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оформления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часто шёл сплошной строкой, без современных абзацев и заголовков. Внешний вид подчёркивал, что перед читателем — рукописная книга древней эпохи.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выглядела древнерусская летопись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составляли монахи, книжники и образованные люди при монастырях и княжеских дворах. Они записывали то, что считали важным для памяти земли.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свод нередко создавался постепенно, многими руками. Летопись часто не была единым авторским произведением, а становилась собранием дополненных материалов.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Летописцы опирались на рассказы очевидцев, старые записи, документы и церковные книги. Поэтому в одном тексте могли соединяться разные источники и разные времена.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создавал летописи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Древнерусские летописные своды; даты создания наиболее известных списков и редакций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показаны самые известные памятники летописания и время их создания. Это помогает увидеть, что традиция развивалась в разных центрах Руси.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памятники возникали в разное время и отражали особенности своих земель: Киева, Новгорода и южнорусских княжеств.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древнерусские летописи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931" y="1594654"/>
            <a:ext cx="263288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0600" y="1599424"/>
            <a:ext cx="364200" cy="291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5319" y="3358642"/>
            <a:ext cx="338513" cy="300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черты «Повести временных лет»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702475" y="2122842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«Повесть временных лет» создана в начале XII века и стала главным текстом, с которого обычно начинают изучение древнерусского летописания.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161475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летописной традиции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50600" y="2122804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связан с монастырской книжной средой Киева, где хранили книги, переписывали тексты и собирали сведения о прошлом Руси.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99550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Киево-Печерским монастырём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02475" y="3846054"/>
            <a:ext cx="769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летописи рассказывается о происхождении Руси, первых князьях и крещении Руси, поэтому она стала основой для многих позднейших сводов.
</a:t>
            </a:r>
            <a:endParaRPr lang="en-US" sz="1000" dirty="0"/>
          </a:p>
        </p:txBody>
      </p:sp>
      <p:sp>
        <p:nvSpPr>
          <p:cNvPr id="12" name="Text 6"/>
          <p:cNvSpPr txBox="1"/>
          <p:nvPr/>
        </p:nvSpPr>
        <p:spPr>
          <a:xfrm>
            <a:off x="1161475" y="3352754"/>
            <a:ext cx="72366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Руси и князей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Летописцы подробно отмечали войны, княжеские усобицы и смерть правителей. Для них это были события, от которых зависела судьба земли и людей.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занимали необычные явления: затмения, кометы, сильные морозы и засухи. Их воспринимали как важные знаки, а не просто как природные факты.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записи попадали пожары, голод, эпидемии, разливы рек и строительство храмов. Такие сведения помогали понять повседневную жизнь древнерусского общества.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Летопись соединяла наблюдение и объяснение. Для книжника событие было важно не только само по себе, но и как знак Божьей воли.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каких событиях писали летописцы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1954" y="1394038"/>
            <a:ext cx="7060092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Летопись сочетает документальность и авторскую оценку, поэтому она является и историческим источником, и литературным памятником.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Древнерусские рукописи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устроен летописный текст и почему он важен для изучения Древней Руси.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особенности летописного текста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Историки используют летописи, чтобы узнать даты событий, имена князей, названия городов и представления людей Древней Руси о мире и власти.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сведения нужно проверять: летописец мог ошибиться, сократить рассказ или смотреть на событие с позиции своего княжества, монастыря или города.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эпизод в разных летописях часто описан по-разному. Поэтому учёные сопоставляют несколько текстов, чтобы восстановить более точную картину прошлого.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Летопись как исторический источник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устные свидетельства и более ранние записи постепенно превращались в общий летописный текст.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рассказа к летописному своду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жили и работали переписчики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келья и свет свечи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монастырской келье переписчик трудился при слабом свете свечи, стараясь не ошибиться ни в одной строке. На столе лежали пергамент, чернильница и острое перо, а рядом — открытая книга для образца.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переписанная терпением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рукопись создавалась медленно: буква за буквой, страница за страницей. За долгими часами работы стояли внимание, хорошая память и умение понимать старый текст, чтобы передать его без искажений следующему читателю.
</a:t>
            </a:r>
            <a:endParaRPr lang="en-US" sz="965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Полка, где хранилась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книги ставили на полки и берегли как ценность. Именно в монастырях тексты не только переписывали, но и сохраняли, поэтому до нас дошли многие сведения о прошлом, которых больше нигде не осталось.
</a:t>
            </a:r>
            <a:endParaRPr lang="en-US" sz="99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сообщают о княжеских усобицах, походах и переменах власти, поэтому по ним видно, как Русь переживала борьбу за влияние между разными центрами.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летописи рассказывают о Киевской Руси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записях часто упоминаются Киев, Новгород, Чернигов и Полоцк: именно эти города были важными политическими и культурными центрами древнерусской жизни.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Летописные сведения помогают представить торговые связи, отношения с Византией и степными народами, а значит — увидеть не только события, но и пространство Руси.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обзор тем древнерусских летописей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Летописец отмечал прежде всего то, что влияло на жизнь земли и её правителей.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и государственные события занимают большую часть, но церковная и природная темы тоже заметны.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встречается в летописях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бедствий и необычных явлений летописцы особенно часто отмечали в записях.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Древнерусские летописные тексты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Голод, пожары, наводнения, морозы и затмения помогали людям понять, что именно тревожило древний город и как объяснялось происходящее.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052896"/>
            <a:ext cx="4374900" cy="13961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жанров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Сравним, чем летопись отличается от современной хроники и что у них общего.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фиксируют события последовательно, но летопись сильнее связана с личным взглядом автора и мировоззрением эпохи.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Летопись и современная хроника: сходство и различия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эпизод мог по-разному выглядеть в разных текстах: авторы выбирали то, что считали важным для своего княжества, города или монастыря.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разные летописи не всегда совпадают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содержание влияли ошибки переписчиков, пропуски в рукописях и утрата отдельных листов, поэтому часть сведений доходила до нас не полностью.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летописец специально подчёркивал успехи своего правителя и смягчал неудобные факты, чтобы защитить местные интересы и привычный взгляд на события.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историки сравнивают несколько источников сразу: только так можно восстановить более точную и полную картину прошлого.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древнерусского летописания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этап приносил не только продолжение старых записей, но и новые центры книжности.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Летописание развивалось долго и неравномерно: оно менялось вместе с политической историей Руси и усиливало роль отдельных земель.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летописания во времени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5012" y="1473492"/>
            <a:ext cx="185700" cy="1650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70200" y="1471725"/>
            <a:ext cx="168600" cy="1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13562" y="3291930"/>
            <a:ext cx="168600" cy="168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68900" y="480000"/>
            <a:ext cx="82062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в культуре и в наши дни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изучение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Историки и филологи читают летописи как источник сведений о событиях, языке и взглядах людей Древней Руси. Для исследователя это не только текст, но и документ эпохи.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 учебники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Летописные сюжеты используют в школьных учебниках, музейных экспозициях и исторических реконструкциях. Так прошлое становится наглядным и понятным для современного читателя.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00300" y="3680655"/>
            <a:ext cx="7941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слове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сохранили имена князей, названия городов и подробности жизни, которых нет в других источниках. Поэтому они важны и как памятник истории, и как образец древней письменности.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Летопись — книга памяти народа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Летопись соединяет историю, литературу и память о прошлом. Она помогает понять, как древнерусские люди объясняли события своей жизни и почему бережно сохраняли их для потомков.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2026-05-22T14:43:29Z</dcterms:created>
  <dcterms:modified xsi:type="dcterms:W3CDTF">2026-05-22T14:43:29Z</dcterms:modified>
</cp:coreProperties>
</file>