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основные темы: Мир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разнообразные организмы, адаптирующиеся к самым разным условиям.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Удивительное разнообразие животного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живут более 1,5 миллиона описанных видов животных, представляя все климатические зоны — от полярных ледов до тропических лесов. Они поддерживают баланс природы, участвуя в круговороте веществ и формируя экосистемы.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животные: структура и виды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имеют внутренний скелет, включающий позвоночник. К ним относятся млекопитающие, птицы, рыбы, рептилии и амфибии — разные по внешнему виду и образу жизни.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Беспозвоночные: многочисленное разнообразие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 не имеют позвоночника и составляют большинство животных на планете. К ним относятся насекомые, моллюски, черви и ракообразные с уникальными формами и функциями.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основных группы животных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млекопитающих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млекопитающие имеют шерсть и кормят потомство молоком матери. Они активны при разных температурах, а некоторые виды живут даже в Арктике и пустынях.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и среды обитания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представителей — лесные белки, степные волки, морские киты и величественные львы. Их количество насчитывает около 6 500 видов по всему миру.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— теплокровные заботливые животные
</a:t>
            </a:r>
            <a:endParaRPr lang="en-US" sz="221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особенности птиц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Покрытые перьями птицы откладывают яйца, а специальные крылья обеспечивают полёт. У многих видов клюв адаптирован под определённый тип пищи.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птиц в природе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опыляют растения, разносят семена и очищают экосистемы, помогая сохранять природное равновесие. Среди них есть как умелые летуны, так и нелетающие, например страусы.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пернатые путешественники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— обитатели воды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дышат жабрами и покрыты чешуёй, которая защищает их и помогает плавать. Они живут как в солёной, так и в пресной воде, приспосабливаясь к различным условиям.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более 33 000 видов встречаются хищники и травоядные, крупные акулы и ярко окрашенные коралловые рыбы с уникальными повадками и размерами.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Рептилии покрыты сухой чешуёй и откладывают яйца на суше. Они включают змей, крокодилов и черепах, прекрасно приспособленных к различным климатам благодаря защитной коже.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Амфибии обладают влажной кожей и проводят часть жизни в воде. Лягушки и тритоны зависят от водной среды для размножения и дыхания через кожу.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и амфибии: сухопутные и водные обитатели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Беспозвоночные: разнообразие и значимость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экосистеме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Беспозвоночные, включая насекомых и моллюсков, играют ключевую роль в опылении растений и разложении органики, поддерживая жизненные циклы природы.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для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из них, например пчёлы, напрямую влияют на сельское хозяйство, опыляя до 80% культур и обеспечивая производство продуктов питания для людей.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полярных и горных территорий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приспособлен к холодам Арктики, имея толстый мех и слой жира. Горы служат домом для снежного барса, отличающегося ловкостью и камуфляжем.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тропиков и пустынь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Леопард охотится в густых лесах тропиков, пользуясь своей маскировкой. Верблюд прекрасно переносит жару пустыни, сохраняя воду и энергию в сложных условиях.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животных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2023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животных по средам обитания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предпочитает леса благодаря разнообразию пищи и укрытий. Морские обитатели обогащают экосистемы и влияют на климат.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свидетельствуют, что леса являются основным убежищем для живых существ, что подчёркивает важность их сохранения.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и выживание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приобрели разные приспособления для выживания в разнообразных условиях. Например, хамелеоны используют защитную окраску, а белые медведи имеют густой мех, сохраняющий тепло в холоде.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рыбы рождают живых детёнышей, а миграции птиц помогают избегать неблагоприятных сезонов. Эти стратегии обеспечивают сохранение видов в сложных экологических ситуациях.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Хищники, травоядные и всеядные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обладают разными типами питания. Волки и совы — хищники, питающиеся мясом других животных, а коровы и слоны — травоядные. Медведи и свиньи относятся к всеядным, употребляя разнообразные продукты.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пищевые предпочтения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Муравьед питается исключительно муравьями и термитами, обладая специальным языком. Коала питается только листьями эвкалипта, что требует особых ферментов для переваривания горькой пищи.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пищевых привычек животных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517348" y="420525"/>
            <a:ext cx="3798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поведение и коммуникация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5039400" y="2126631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Животные образуют группы: стаи волков, стада слонов и рои пчёл обеспечивают защиту и помощь в поиске пищи. 2. Коммуникация включает звуки, запахи и движения, важные для выживания и взаимодействия внутри семьи.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39400" y="3574431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Шимпанзе используют язык тела и мимику для передачи эмоций и намерений. 2. Сигналы помогают защищаться от хищников, находить партнёров и обучать потомство жизненно важным навыкам.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кит — гигант океана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кит — крупнейшее животное на Земле, достигающее длины до 33 метров и веса до 150 тонн. Его огромное тело позволяет фильтровать тысячи литров воды в поисках пищи.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Миниатюрные чудеса природы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Карликовая белозубка весит всего около 1,5 грамма — самый маленький млекопитающий. Колибри — самая маленькая птица, длина её тела около 6 сантиметров, её быстрые крылья создают уникальный звук.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и миниатюрные представители животного мира
</a:t>
            </a:r>
            <a:endParaRPr lang="en-US" sz="195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и снежный барс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и снежный барс находятся под угрозой исчезновения из-за уничтожения среды обитания и браконьерства. Сейчас численность тигров составляет около 540 особей в дикой природе.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исчезающие виды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носорог и горная горилла также сталкиваются с опасностями от загрязнения и человеческой деятельности. Красная книга фиксирует их состояние для обеспечения защиты.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редким и исчезающим видам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375959"/>
            <a:ext cx="4894200" cy="1950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популяций некоторых животных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количество особей важных видов, нуждающихся в защите. Эти данные иллюстрируют актуальные вызовы охраны природы.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крупные виды животных находятся под угрозой и требуют активных мер по сохранению.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IUCN, 2022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обеспечивают человека пищей, такими как мясо и рыба, а также материалами — шерстью и кожей, которые широко используются в промышленности и быту.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влияет на животных через создание заповедников и охранных зон, но также наносит вред охотой и сокращением естественных мест обитания.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 сила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Гепард — самый быстрый зверь на суше, развивая скорость до 112 км/ч. Африканский слон — самый тяжёлый наземный млекопитающий, масса которого достигает шести тонн.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способности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Совам удаётся поворачивать голову почти на 270 градусов, что помогает им наблюдать за окружением. Блохи способны прыгать на длину, превышающую их тело в 200 раз, что удивительно.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рекорды в животном мире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Национальные парки и заповедники создаются для сохранения природных территорий и обитателей. 2. Международные организации ведут программы восстановления редких видов и охраны биологических экосистем.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Экологическое образование повышает осведомлённость о важности сохранения природы. 2. Совместные усилия помогают сохранять биоразнообразие и устойчивость экосистем.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животных и экология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животных для устойчивости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поддерживают экологический баланс, способствуя распространению растений и регулированию численности видов. Их защита необходима для сохранения здоровья планеты и будущего человечества.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2026-05-08T07:35:04Z</dcterms:created>
  <dcterms:modified xsi:type="dcterms:W3CDTF">2026-05-08T07:35:04Z</dcterms:modified>
</cp:coreProperties>
</file>