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исконная и заимствованная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откуда пришли слова русского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языке есть слова разного происхождения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складывался веками: одни слова унаследованы от древней речи, другие пришли вместе с новыми предметами, знаниями и культурными контактами. Поэтому словарь хранит и историю народа, и следы общения с другими странами.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53752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70499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исконная лексика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основа языка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Исконные слова возникли в самом русском языке или у его древних предков. Они называют самые нужные и привычные понятия: родство, природу, тело, простые действия и предметы быта.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повседневной жизни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исконной лексике относятся слова вроде рука, ночь, друг, город, берёза, хлеб. Это опорные слова речи: без них невозможно рассказать о доме, семье, природе и обычных делах.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фольклоре и пословицах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часто встречаются в сказках, загадках, пословицах и устойчивых выражениях. Именно поэтому они звучат знакомо, просто и очень естественно для русской речи.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слой словаря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Исконная лексика образует самый древний и прочный слой словаря. Она легко сочетается с родственными словами и помогает строить понятные фразы в любом стиле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заимствованная лексика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Осваиваются постепенно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заимствованное слово может звучать необычно, а затем подстраивается под русское произношение и написание. После этого оно закрепляется в словарях и в речи.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Пришли из других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появились в русском языке из-за контактов с другими народами. Они были освоены носителями языка и постепенно стали частью обычной речи.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новые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обозначают предметы, профессии, виды искусства, техники, спорта и городской жизни. Так язык быстро получает названия для новых реалий.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речи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заимствованной лексике относятся слова компьютер, футбол, кафе, музей, шоссе, джаз. Многие из них давно прижились и уже не воспринимаются как чужие.
</a:t>
            </a:r>
            <a:endParaRPr lang="en-US" sz="10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15173"/>
            <a:ext cx="4332300" cy="18794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исконных и заимствованных слов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слоя словаря по самым важным признакам.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Исконные слова составляют основу языка, а заимствования помогают называть новые предметы и явления.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«Лексика исконная и заимствованная»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приходят заимствованные слова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00200" y="1578800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и латинский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языки дали русскому много слов, связанных с наукой, образованием и религией. Среди них встречаются школа и другие термины, которые давно стали привычными.
</a:t>
            </a:r>
            <a:endParaRPr lang="en-US" sz="687" dirty="0"/>
          </a:p>
        </p:txBody>
      </p:sp>
      <p:sp>
        <p:nvSpPr>
          <p:cNvPr id="12" name="Text 3"/>
          <p:cNvSpPr txBox="1"/>
          <p:nvPr/>
        </p:nvSpPr>
        <p:spPr>
          <a:xfrm>
            <a:off x="600204" y="2434328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Тюркские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исторические контакты, торговлю и соседство в русский язык вошли слова, связанные с бытом, одеждой и повседневной жизнью. Так язык отражал реальные связи народов.
</a:t>
            </a:r>
            <a:endParaRPr lang="en-US" sz="687" dirty="0"/>
          </a:p>
        </p:txBody>
      </p:sp>
      <p:sp>
        <p:nvSpPr>
          <p:cNvPr id="13" name="Text 4"/>
          <p:cNvSpPr txBox="1"/>
          <p:nvPr/>
        </p:nvSpPr>
        <p:spPr>
          <a:xfrm>
            <a:off x="600201" y="3289855"/>
            <a:ext cx="21567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Польский и французский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этих языков приходили слова, связанные с культурой, модой, жизнью города и бытом. Многие из них появились в речи образованных людей, а затем стали общими.
</a:t>
            </a:r>
            <a:endParaRPr lang="en-US" sz="740" dirty="0"/>
          </a:p>
        </p:txBody>
      </p:sp>
      <p:sp>
        <p:nvSpPr>
          <p:cNvPr id="14" name="Text 5"/>
          <p:cNvSpPr txBox="1"/>
          <p:nvPr/>
        </p:nvSpPr>
        <p:spPr>
          <a:xfrm>
            <a:off x="2918899" y="2903631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возникают там, где появляются новые знания, вещи и занятия: в торговле, науке, военном деле, моде и технике. Язык быстро приспосабливается к новым потребностям общества.
</a:t>
            </a:r>
            <a:endParaRPr lang="en-US" sz="687" dirty="0"/>
          </a:p>
        </p:txBody>
      </p:sp>
      <p:sp>
        <p:nvSpPr>
          <p:cNvPr id="15" name="Text 6"/>
          <p:cNvSpPr txBox="1"/>
          <p:nvPr/>
        </p:nvSpPr>
        <p:spPr>
          <a:xfrm>
            <a:off x="2918899" y="2020410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особенно заметны заимствования из английского языка, потому что они связаны с техникой, интернетом, спортом и современной коммуникацией. Поэтому их легко встретить в новостях и школе.
</a:t>
            </a:r>
            <a:endParaRPr lang="en-US" sz="68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становится заимствованным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новое слово входит в русский язык и закрепляется в речи.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нескольких признаков легче заметить, что слово принадлежит к древнему слою языка: оно звучит привычно, образует родственные слова и часто встречается в устойчивых выражениях.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признаков помогает проверить слово на его древнее происхождение.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«Лексика исконная и заимствованная»
</a:t>
            </a:r>
            <a:endParaRPr lang="en-US" sz="3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заимствованное слово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нередко имеют сочетания звуков и букв, которые реже встречаются в исконной лексике. Поэтому формы вроде жюри, шоссе или кафе сразу привлекают внимание.
</a:t>
            </a:r>
            <a:endParaRPr lang="en-US" sz="1181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новыми сферами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такие слова относятся к технике, науке, спорту, искусству, транспорту и городской жизни. Они помогают назвать то, чего раньше в языке просто не было.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привыкание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может казаться непривычным, но со временем оно становится обычным. Тогда носители языка уже не ощущают его чужим и свободно используют в речи.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словарю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Надёжнее всего происхождение слова уточнять в словаре. Внешнее сходство бывает обманчивым, поэтому важно смотреть не только на звучание, но и на историю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заимствованные слова встречаются чаще всего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и городской речи особенно заметны слова, связанные с цифровой средой и современной коммуникацией.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заимствований связано с техникой и наукой; именно там язык быстрее всего обновляется.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тематическим группам, составленная по материалам урока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4706" y="2935447"/>
            <a:ext cx="242438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08975" y="2978677"/>
            <a:ext cx="376800" cy="301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Исконные слова в повседневной речи школьника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семье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Исконные слова помогают говорить о самых близких людях: мама, брат, сестра, отец. Они звучат естественно в разговоре, в рассказе о семье и в любом школьном диалоге.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природе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слова, как снег, поле, день и солнце, называют привычные явления окружающего мира. Без них трудно описать погоду, время суток или картину природы в тексте.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действиях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идти, делать, играть относятся к основным словам речи. С их помощью можно пересказать событие, объяснить правило, рассказать о своих делах и задать вопрос собеседнику.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общения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Исконные слова чаще всего встречаются в простых рассказах, пересказах и разговорах на уроке. Именно они делают речь понятной, живой и удобной для ежедневного общения.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66" y="1087125"/>
            <a:ext cx="2247669" cy="2016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978" y="1087125"/>
            <a:ext cx="2250295" cy="201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7941" y="1087125"/>
            <a:ext cx="2247669" cy="201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рюкзаке рядом лежат учебники, тетради и ноутбук. Слово ноутбук пришло вместе с новой техникой, поэтому сегодня оно так же привычно, как ручка или пенал. Такие слова помогают быстро назвать предметы, без которых уже трудно представить учёбу.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рюкзаке современного ученика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всё чаще звучат слова проект, тест и файл. Они связаны с новыми формами работы, поэтому нужны и учителю, и ученику. Эти названия точно обозначают задания, которые раньше просто не существовали в такой форме.
</a:t>
            </a:r>
            <a:endParaRPr lang="en-US" sz="928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Уроки, проекты и файлы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школьник может искать информацию на сайте, слушать музыку в плеере или вести блог. Эти слова пришли из цифровой среды и описывают современный способ учиться, отдыхать и общаться. Они стали частью повседневной речи подростков.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 — сайт и блог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в школьной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7421"/>
            <a:ext cx="4332300" cy="17138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по происхождению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исконные и заимствованные слова по значению и сфере употребления.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Исконные слова чаще называют природные явления и базовые понятия, а заимствованные — городские реалии, новые виды деятельности и современные предметы.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школьного курса русского языка; подбор слов по теме урока.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заимствования нужны языку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вещи — новые названия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жизни появляется новый предмет или явление, язык должен быстро дать ему название. Заимствованное слово часто приходит вместе с самой вещью и сразу делает речь точнее.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 точность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слово удобнее длинного описания. Слова смартфон, дизайн и менеджер помогают назвать понятие коротко и понятно, не объясняя его несколькими фразами.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меняется вместе с жизнью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спорт, техника и культура постоянно развиваются, поэтому словарю нужны новые слова. Заимствования показывают, что язык умеет подстраиваться под изменения в обществе.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без границ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заимствованные слова понятны людям в разных странах и помогают общаться в мире, где активно развиваются интернет, путешествия, обучение и международные проекты.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словаря по происхождению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словарь русского языка не состоит только из одного слоя: в нём есть и древние, и более поздние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языка образует исконная лексика, а заимствования расширяют словарь и особенно заметны в современной речи.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наглядного объяснения, без использования статистических измерений.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происхождение слова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значению, звучанию, родственным словам и словарю происхождения.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и частые ошибки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 — не всегда чужое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или непривычное слово не обязательно является заимствованным. У исконных слов тоже бывают старинные формы, которые сегодня звучат необычно, но остаются частью русского языка.
</a:t>
            </a:r>
            <a:endParaRPr lang="en-US" sz="955" dirty="0"/>
          </a:p>
        </p:txBody>
      </p:sp>
      <p:sp>
        <p:nvSpPr>
          <p:cNvPr id="10" name="Text 3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Освоенные заимствования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заимствованные слова так давно вошли в речь, что кажутся совсем обычными: яблоко, тетрадь, сахар. Их уже не воспринимают как чужие, хотя у них иное происхождение.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97013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корни — не одинаковое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звук или корень может встречаться в словах разного происхождения. Поэтому нельзя судить только по внешнему сходству: нужен проверенный словарь, а не догадка.
</a:t>
            </a:r>
            <a:endParaRPr lang="en-US" sz="986" dirty="0"/>
          </a:p>
        </p:txBody>
      </p:sp>
      <p:sp>
        <p:nvSpPr>
          <p:cNvPr id="12" name="Text 5"/>
          <p:cNvSpPr txBox="1"/>
          <p:nvPr/>
        </p:nvSpPr>
        <p:spPr>
          <a:xfrm>
            <a:off x="4697025" y="2916781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важнее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сверять слово с толковым и этимологическим словарём. Они помогают понять не только значение, но и путь слова в языке.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происхождение слов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Связывать слово и 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слова часто связано с историей предмета, явления или профессии. Поэтому изучение лексики делает язык не только понятнее, но и интереснее.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тексты точнее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происхождения слов помогает лучше понимать пословицы, старинные выражения и учебные тексты. Так легче увидеть, почему слово используется именно в этом смысле.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Богатить словарный запас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знает, откуда пришло слово, ему проще запомнить его значение и употребление. Это расширяет словарь и делает речь более точной и выразительной.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 работать с текстом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умение полезно при чтении, пересказе и написании сочинений. Оно помогает подбирать нужные слова, избегать повторов и увереннее объяснять свои мысли.
</a:t>
            </a:r>
            <a:endParaRPr lang="en-US" sz="10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примеров для запоминания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помогают быстро увидеть разницу между исконными и заимствованными словами.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Исконные слова чаще связаны с природой и близкими отношениями, а заимствованные — с городом, техникой и современной жизнью.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«Лексика исконная и заимствованная».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Исконные слова хранят древнюю основу русского языка, а заимствованные показывают его развитие и открытость к новому. Вместе они делают речь точной, богатой и современной.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2026-05-28T13:17:05Z</dcterms:created>
  <dcterms:modified xsi:type="dcterms:W3CDTF">2026-05-28T13:17:05Z</dcterms:modified>
</cp:coreProperties>
</file>