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и Сонечка: два нравственных пути в романе Достоевского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Бунт и смирение сталкиваются в судьбах двух героев.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«Преступление и наказание» показывает Петербург бедности, унижения и тревоги, где Раскольников и Соня по-разному отвечают на страдание, выбирая либо гордое отталкивание мира, либо сострадание и нравственную ответственность.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8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роман до сих пор читают как разговор о совести
</a:t>
            </a:r>
            <a:endParaRPr lang="en-US" sz="1988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— бывший студент, доведённый нуждой до изоляции. Он убеждает себя, что сильная личность вправе переступить через закон ради предполагаемой пользы.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Раскольников: теория, гордость и внутренний разлад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сочетаются ум, чуткость к чужой боли и болезненное самолюбие. Эти качества делают героя одновременно сострадательным и опасно уверенным в собственной исключительности.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преступления разум продолжает искать оправдание, но совесть не принимает сделанного. Так теория разрушает не мир вокруг него, а прежде всего его самого.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принимает тяжёлое решение ради семьи и спасения голодающих детей, жертвуя личной судьбой в условиях крайней бедности и унижения.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Сонечка: смирение, вера и жертвенность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подчёркивает её внутреннюю чистоту: она не озлобляется, сохраняет сострадание и не теряет человеческого достоинства даже в падшем положении.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сила выражается не в протесте, а в терпении, любви и готовности разделить чужую боль, не требуя ничего взамен.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воплощает христианский идеал милосердия, который противопоставлен холодному расчёту, гордости и самоутверждению любой ценой.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трагедия семьи Мармеладовых сближает героев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в которой слышно чужую боль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Раскольникова и Сони происходит в тесном, бедном пространстве, где почти физически ощущаются усталость, страх и безысходность. Скупой свет лампы и напряжённые паузы делают разговор похожим на испытание, а не на обычную встречу.
</a:t>
            </a:r>
            <a:endParaRPr lang="en-US" sz="1356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как человек, не ожесточившийся от страдания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замечает в ней не только жертву нищеты, но и внутреннюю стойкость. На фоне трагедии семьи Мармеладовых Соня поражает его тем, что не теряет мягкости, внимания к людям и способности слушать без осуждения.
</a:t>
            </a:r>
            <a:endParaRPr lang="en-US" sz="12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41191" y="3289668"/>
            <a:ext cx="117600" cy="13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1016" y="3289668"/>
            <a:ext cx="134400" cy="134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07928" y="3289668"/>
            <a:ext cx="1344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Раскольникова и Сонечку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живут как люди, отделённые от других: один — из-за идеи и гордости, другая — из-за бедности и тяжёлой семейной доли.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Нравственное испытание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них проходит через ситуацию, где приходится платить личной жизнью за принятое решение и нести его последствия до конца.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сопротивления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выбирает разрыв с миром и насилие над совестью, тогда как Соня сохраняет связь с людьми через любовь, терпение и милосердие.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итоги пути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сходство не отменяет противоположности финала: один приходит к разрушению собственной теории, другая — к нравственной опоре для другого человека.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 страданию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остро реагируют на чужую боль, но Раскольников пытается доказать свою правоту, а Соня отвечает тихой поддержкой и участием.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нравственные темы сильнее всего определяют каждого персонажа и как они распределяются между ними.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Раскольникова доминируют вина, гордость и страдание; у Сони — вера и жертвенность, поэтому их внутренние основания противоположны.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 образов героев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роману Ф. М. Достоевского «Преступление и наказание».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не оправдывает преступление, но и не сводит человека к его вине. Она впервые смотрит на Раскольникова как на страдающего, а не как на победителя или врага.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как нравственный ориентир для Раскольникова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спокойное принятие лишено назидания и унижения. Именно это делает возможным разговор, в котором герой может признать себя виновным без попытки сохранить мнимое превосходство.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Соней Раскольников начинает понимать, что милосердие не слабость. Оно открывает путь к ответственности, которого он сам не может найти через одну лишь логику.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6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Евангельская сцена о Лазаре и тема духовного воскресения
</a:t>
            </a:r>
            <a:endParaRPr lang="en-US" sz="2016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Евангелия
</a:t>
            </a:r>
            <a:pPr algn="ctr" indent="0" marL="0">
              <a:lnSpc>
                <a:spcPct val="100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читает Раскольникову историю о Лазаре, и этот эпизод сразу связывает религиозный текст с его внутренним состоянием. Речь идёт не только о чуде, но и о возможности вернуться к жизни.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духовной смерти
</a:t>
            </a:r>
            <a:pPr algn="ctr" indent="0" marL="0">
              <a:lnSpc>
                <a:spcPct val="100000"/>
              </a:lnSpc>
              <a:buNone/>
            </a:pPr>
            <a:r>
              <a:rPr lang="en-US" sz="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Лазарь в романе становится образом человека, оказавшегося в грехе, отчуждении и внутренней пустоте. Для Раскольникова это скрытое напоминание о его собственном нравственном падении.
</a:t>
            </a:r>
            <a:endParaRPr lang="en-US" sz="1017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Намёк на перемену
</a:t>
            </a:r>
            <a:pPr algn="ctr" indent="0" marL="0">
              <a:lnSpc>
                <a:spcPct val="100000"/>
              </a:lnSpc>
              <a:buNone/>
            </a:pPr>
            <a:r>
              <a:rPr lang="en-US" sz="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подводит героя к мысли, что признание вины может стать началом возрождения. Здесь возникает надежда на изменение, которую он ещё не готов принять, но уже не может полностью отвергнуть.
</a:t>
            </a:r>
            <a:endParaRPr lang="en-US" sz="10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Раскольникова от преступления к раскаянию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внутреннего и внешнего движения героя в романе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желтый билет становится символом вынужденной жертвы ради семьи.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выбор показывает, какой ценой в романе оплачивается чужое спасение: общественное осуждение не отменяет внутренней чистоты Сони.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одном социальном мире романа сосуществуют две противоположные нравственные позиции.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выявляет не просто разницу характеров, а два несовместимых ответа на страдание: через самоутверждение и через самопожертвование.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Раскольникова и Сонечки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строит теорию, в которой идея и предполагаемая польза ставятся выше нравственного закона. Он хочет доказать право сильной личности переступать через запрет.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 совесть в нравственном конфликте романа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 теория распадается на фоне страха, стыда и одиночества. Внутренний суд оказывается сильнее внешних рассуждений о «высшей цели».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живет иначе: для нее человеческое достоинство сохраняется даже в унижении, если человек не теряет любви, сострадания и верности Богу.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роман ставит главный вопрос: может ли цель оправдать насилие, если цена этой цели — разрушение собственной души и чужой жизни?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сцены духовного сближения героев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Признание, которое меняет тон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преступлении делает отношения героев предельно честными. Соня не спорит ради победы, а слушает и принимает Раскольникова как человека, которому страшно и больно.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Евангельский смысл близости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 Лазаре и последующие встречи переводят их связь из области случайного сочувствия в пространство духовного выбора. Здесь рождается надежда на раскаяние и перемену.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отражено не только сближение героев, но и постепенная смена внутреннего состояния Раскольникова под влиянием Сони.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возникает медленно, но именно оно превращает общение героев из конфликта в путь к нравственному перелому.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отношений Раскольникова и Сони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событий романа Ф. М. Достоевского «Преступление и наказание»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не проповедует веру отвлеченно: ее религиозность выражается в терпении, смирении и готовности быть рядом с теми, кто страдает, не требуя благодарности.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как образ христианского милосердия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сила не в внешней победе, а в способности сохранить человеческое достоинство после унижения. Именно поэтому ее образ вызывает не жалость, а уважение.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Соню Достоевский показывает милосердие как нравственную опору, которая не отменяет боль, но помогает не утратить душу и не ожесточиться.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Раскольников после встречи с Соней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встречи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по-прежнему держится холодно и замкнуто. Однако рядом с Соней он впервые ощущает не осуждение, а тихое, внимательное участие.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 преступлении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становится человеком, перед которым можно сказать правду. Это разрушает привычную защиту героя и делает вину неотвратимо личной.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покаянию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признаться публично заставляет Раскольникова принять ответственность. Он начинает понимать, что наказание может стать началом внутреннего очищения.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Каторга и надежда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Сибири влияние Сони не исчезает. Ее верность поддерживает героя и открывает возможность духовного обновления, а не только страдания.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у Достоевского не просто описывают место действия: они становятся частью психологического состояния персонажей.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Замкнутость и хаос усиливают кризис, а более открытые пространства связаны с возможностью духовного выхода.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романа и состояние героев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пространственных образов романа Ф. М. Достоевского «Преступление и наказание»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показывает, что даже после тяжкого преступления человек не обречен окончательно: путь к возрождению начинается с признания вины и принятия помощи другого.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связь Раскольникова и Сонечки является центральной для романа
</a:t>
            </a:r>
            <a:endParaRPr lang="en-US" sz="1973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раскрывает опасность гордыни, когда идея становится важнее живой личности. На его примере видно, как теория разрушает самого человека.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связь соединяет социальную, философскую и религиозную линии романа, поэтому именно через нее становится понятен главный авторский вывод Достоевского.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гордость и любовь — два пути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проходит путь от бунта к раскаянию, а Соня остается рядом как воплощение веры и сострадания. Их встреча убеждает: истинное возрождение начинается с признания вины.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2026-05-23T10:00:27Z</dcterms:created>
  <dcterms:modified xsi:type="dcterms:W3CDTF">2026-05-23T10:00:27Z</dcterms:modified>
</cp:coreProperties>
</file>