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как структурные компоненты цитоплазмы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обеспечивают жизнь клетки и её согласованную работу.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органоиды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это не однородная масса, а система компартментов. Разделение процессов между органоидами делает обмен веществ точнее и эффективнее, а понимание их строения помогает связать клеточную организацию с наследственностью и специализацией тканей.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как среда для работы органоидов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231125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цитоплазмы
</a:t>
            </a:r>
            <a:pPr algn="l" indent="0" marL="0">
              <a:lnSpc>
                <a:spcPct val="115000"/>
              </a:lnSpc>
              <a:buNone/>
            </a:pPr>
            <a:r>
              <a:rPr lang="en-US" sz="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объединяет гиалоплазму, органоиды и клеточные включения. Такое сочетание создаёт внутреннюю среду, в которой клетка может одновременно хранить вещества, проводить реакции и сохранять упорядоченность строения.
</a:t>
            </a:r>
            <a:endParaRPr lang="en-US" sz="99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75272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гиалоплазмы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гиалоплазме идут реакции гликолиза, перемещение ионов и молекул, а также сборка отдельных надмолекулярных комплексов. Это не пассивный раствор, а активная химическая среда клетки.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19417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основа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3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белки, соли и органические соединения образуют среду, поддерживающую обмен веществ и форму клетки. Благодаря этому органоиды могут сохранять устойчивое положение и эффективно взаимодействовать между собой.
</a:t>
            </a:r>
            <a:endParaRPr lang="en-US" sz="981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463580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структур
</a:t>
            </a:r>
            <a:pPr algn="l" indent="0" marL="0">
              <a:lnSpc>
                <a:spcPct val="115000"/>
              </a:lnSpc>
              <a:buNone/>
            </a:pPr>
            <a:r>
              <a:rPr lang="en-US" sz="3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обеспечивает передачу веществ между органоидами и связь ядра с остальной клеткой. Через неё информация о работе клетки превращается в реальные процессы синтеза, транспорта и обновления структур.
</a:t>
            </a:r>
            <a:endParaRPr lang="en-US" sz="1009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4207731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цитоплазме проявляется координация всех клеточных систем. Здесь видно, что жизнедеятельность клетки зависит не только от отдельных органоидов, но и от их согласованной работы.
</a:t>
            </a:r>
            <a:endParaRPr lang="en-US" sz="11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делят органоиды по строению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основана на наличии или отсутствии собственной мембраны и связана с функциями органоидов.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органоиды и их функции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помогает увидеть, как каждая структура клетки выполняет свою специализированную задачу.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органоидов распределены по этапам: синтез, модификация, получение энергии и расщепление веществ.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сеть: внутренняя транспортная система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68275" y="1456800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ЭПС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её поверхности расположены рибосомы, поэтому она особенно важна для синтеза белков, предназначенных для мембран, органоидов и секреции. Такая организация ускоряет передачу продукта в транспортную систему клетки.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8275" y="2352052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ЭПС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сеть не несёт рибосом и специализируется на синтезе липидов, обезвреживании токсичных веществ и участии в обмене углеводов. Она особенно значима в клетках с интенсивной химической переработкой веществ.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8275" y="3247313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каналов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Разветвлённые мембранные каналы ЭПС соединены с ядерной оболочкой и функционально связаны с аппаратом Гольджи. Благодаря этому вещества могут быстро перемещаться внутри клетки без хаотичного распределения.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8275" y="4142586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ЭПС особенно развита в тех клетках, где активно идут синтез и транспорт веществ. Чем интенсивнее эти процессы, тем заметнее роль этой мембранной системы в организации цитоплазмы.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и секреторный путь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органоида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образован стопками уплощённых цистерн и пузырьками. Такая форма удобна для последовательной обработки веществ и их направленного распределения по разным клеточным маршрутам.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Модификация молекул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цистернах комплекса белки и липиды подвергаются химической доработке и сортировке. Это превращает продукты синтеза в готовые клеточные компоненты, пригодные для дальнейшего использования.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доставка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 упаковывает вещества в везикулы и направляет их к мембране, лизосомам или за пределы клетки. Таким образом он связывает внутриклеточный синтез с внешним обменом.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аппарат Гольджи участвует в образовании компонентов клеточной стенки, включая полисахариды. Поэтому его роль выходит за рамки обычной сортировки и затрагивает построение тканей.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 обеспечение клетки энергией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клетка расходует энергию, тем больше ей требуется митохондрий. Особенно это заметно в тканях, где непрерывно идут сокращение, проведение импульсов и секреция.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прямую связь между энергетическими затратами клетки и числом митохондрий: чем выше нагрузка, тем значимее роль дыхания.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«Митохондрии и клеточное дыхание»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как центры синтеза белка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рибосом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построены из рРНК и белков и не имеют собственной мембраны. Именно поэтому они относятся к немембранным органоидам и могут свободно работать в цитоплазме.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режима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рибосомы синтезируют белки, действующие внутри цитоплазмы, а связанные с ЭПС — белки мембран, лизосом и секреции. Различие отражает направленность дальнейшего пути белка.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механизма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есть у всех клеточных организмов, что показывает общность механизма трансляции. Этот факт подчёркивает, насколько древним и фундаментальным является синтез белка.
</a:t>
            </a:r>
            <a:endParaRPr lang="en-US" sz="1096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наследственностью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рибосом соединяет генетическую информацию и признаки клетки: сведения из ДНК реализуются через РНК и превращаются в конкретные белки, определяющие свойства организма.
</a:t>
            </a:r>
            <a:endParaRPr lang="en-US" sz="106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и внутриклеточное расщепление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Ферментный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гидролитические ферменты, которые работают в кислой среде. Такое устройство позволяет им эффективно расщеплять сложные вещества, не повреждая остальную клетку.
</a:t>
            </a:r>
            <a:endParaRPr lang="en-US" sz="1038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разрушают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переваривают крупные молекулы, старые органоиды и чужеродные частицы, попавшие в клетку. Благодаря этому клетка освобождается от ненужных и потенциально опасных компонентов.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органоиды особенно важны для постоянного обновления клеточных структур. Они поддерживают внутреннюю «уборку» клетки и помогают сохранять её работоспособность в течение жизни.
</a:t>
            </a:r>
            <a:endParaRPr lang="en-US" sz="1058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и 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лизосомы работают неправильно, в клетке накапливаются нерасщеплённые вещества. Такой сбой может лежать в основе ряда наследственных заболеваний обмена веществ.
</a:t>
            </a:r>
            <a:endParaRPr lang="en-US" sz="10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и осмотический баланс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318602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вакуоль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растительных клеток она нередко занимает основную часть объёма и служит внутренним резервуаром. Через её содержимое клетка удерживает воду, ионы, пигменты, запасные вещества и продукты обмена.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8352" y="1318579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Тургор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сок создаёт осмотическое давление, которое прижимает цитоплазму к оболочке и поддерживает упругость листьев и стеблей. Благодаря тургору растение сохраняет форму и может расти.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6750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лишней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одноклеточных организмов сократительные вакуоли периодически собирают избыток воды и выводят его наружу. Это защищает клетку от разрыва и помогает поддерживать стабильный водный режим.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5153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обмене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не только хранит вещества, но и участвует в их перераспределении внутри клетки. Поэтому она важна для роста, адаптации к среде и поддержания внутреннего равновесия.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как органоиды растений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68275" y="1456800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 и обеспечивают фотосинтез, в ходе которого энергия света превращается в энергию химических связей. Именно они делают возможным автотрофное питание зелёных растений.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8275" y="2352052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накапливают каротиноиды и придают яркую окраску плодам, лепесткам и другим частям растения. Такая окраска помогает привлекать опылителей и распространителей семян.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8275" y="3247313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 служат для запасания крахмала, жиров и белков в тканях, где не идёт фотосинтез. Они особенно важны в семенах, клубнях и корнях.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8275" y="4142586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Полуавтономность пластид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пластиды окружены двойной мембраной и имеют собственную ДНК. Это указывает на их относительную самостоятельность и подтверждает особое происхождение этих органоидов.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гена к белку: путь через мембранные органоиды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процессов от считывания наследственной информации в ядре до доставки готового белка к месту работы.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органоидов растительной и животной клеток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общие для эукариот органоиды сочетаются со специализированными структурами, отражающими разные способы питания и образ жизни клеток.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преобладают структуры, связанные с фотосинтезом и запасанием, а у животных — с подвижностью, внутриклеточным перевариванием и делением.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Немембранные органоиды и цитоскелет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318605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образован микротрубочками, микрофиламентами и промежуточными филаментами. Он придаёт клетке форму, помогает ей сохранять упорядоченное внутреннее строение и служит опорой для органоидов.
</a:t>
            </a:r>
            <a:endParaRPr lang="en-US" sz="1133" dirty="0"/>
          </a:p>
        </p:txBody>
      </p:sp>
      <p:sp>
        <p:nvSpPr>
          <p:cNvPr id="11" name="Text 3"/>
          <p:cNvSpPr txBox="1"/>
          <p:nvPr/>
        </p:nvSpPr>
        <p:spPr>
          <a:xfrm>
            <a:off x="3170315" y="1318581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элементам цитоскелета перемещаются везикулы и некоторые органоиды, а также обеспечивается изменение формы клетки. Это особенно важно там, где нужны быстрые перестройки цитоплазмы.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70675" y="1318568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центр организует микротрубочки и участвует в образовании веретена деления. Благодаря этому хромосомы распределяются между дочерними клетками точно и без потери наследственной информации.
</a:t>
            </a:r>
            <a:endParaRPr lang="en-US" sz="113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органоида с его функцией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мембран и внутренних структур не случайны: каждая из них усиливает конкретный процесс — синтез, транспорт, накопление веществ или получение энергии.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строение органоида соответствует задаче, тем эффективнее работает клетка. Морфология здесь прямо отражает функциональную специализацию.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биологии; условная оценка структурной приспособленности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клетка «прояснилась»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микроскоп открыл общий план клетки, но не позволял рассмотреть многие детали. Электронная микроскопия сделала видимыми мембраны, кристы митохондрий и тонкое строение рибосом, изменив представления о клеточной организации.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Ультраструктура под увеличением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очень высокой разрешающей способности исследователи смогли описать органоиды гораздо точнее. Стало ясно, как устроены цистерны аппарата Гольджи, как выглядят каналы ЭПС и почему форма связана с функцией.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микрофотографии к учебнику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изображения клеток в школьных и научных пособиях основаны на электронных микрофотографиях. Такие снимки помогают не просто запомнить названия органоидов, а увидеть их взаимное расположение и реальный масштаб.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микроскопия: увидеть то, что скрыто от света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органоидов и последствия для организма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68275" y="1456800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митохондрий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митохондрии работают плохо, клетка получает меньше АТФ и хуже переносит высокие энергозатраты. Особенно быстро это отражается на мышцах, нервной ткани и других активных клетках.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8275" y="2352052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Поломка лизосом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 лизосомах мешают расщеплению веществ, и внутри клетки накапливаются неразобранные молекулы. Такие дефекты могут лежать в основе наследственных болезней обмена веществ.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8275" y="3247313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ЭПС и Гольджи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нарушаются ЭПС и аппарат Гольджи, страдают синтез, модификация и транспорт белков. В результате клетка не может вовремя доставлять нужные молекулы к месту их работы.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8275" y="4142586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на уровне органоидов не ограничиваются одной клеткой: они нарушают работу тканей, органов и целых систем. Поэтому ультраструктура клетки имеет прямое значение для здоровья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40" y="1580311"/>
            <a:ext cx="669638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982" y="2088061"/>
            <a:ext cx="669638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3221" y="1914509"/>
            <a:ext cx="860963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органоидов для специализации клеток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Секреторные клетки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клетках, которые активно выделяют вещества, особенно развиты шероховатая ЭПС и аппарат Гольджи. Такая организация ускоряет синтез, обработку и упаковку белков перед их выводом.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волокна содержат очень много митохондрий, потому что им требуется постоянный приток энергии для сокращений. Количество этих органоидов прямо связано с интенсивностью работы клетки.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Фотосинтезирующие ткани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листьях и других зелёных органах растений преобладают хлоропласты. Их наличие обеспечивает образование органических веществ из неорганических и делает возможным автотрофный тип питания.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под функцию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и количество органоидов меняются в зависимости от задачи клетки. Это наглядно показывает, что специализация тканей начинается уже на клеточном уровне и определяется строением цитоплазмы.
</a:t>
            </a:r>
            <a:endParaRPr lang="en-US" sz="9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Органоиды: порядок, без которого клетка не живёт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образуют согласованную систему, где каждый элемент выполняет свою задачу и связан с другими. Именно такая организация делает возможными обмен веществ, рост, деление и специализацию клеток.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2026-06-01T22:38:32Z</dcterms:created>
  <dcterms:modified xsi:type="dcterms:W3CDTF">2026-06-01T22:38:32Z</dcterms:modified>
</cp:coreProperties>
</file>