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окончания прилагательных в двух падежах и без путаницы.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 во множественном числе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Вспоминаем, что умеем об именах признаков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помогает описывать предмет: какой он по цвету, размеру или характеру. Сегодня повторим, как оно связано с существительным и почему во множественном числе важно смотреть на падеж и на живой ли предмет.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во множественном числе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именительном падеже прилагательное просто называет признак предметов, не указывая на действие. Оно отвечает на вопрос какие? и помогает описать группу целиком.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во множественном числе в И.п. пишутся окончания -ые или -ие. Они стоят рядом с существительным и согласуются с ним по форме.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такие: синие ручки, большие окна, добрые друзья. По ним легко увидеть, как прилагательное описывает сразу несколько предметов.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прилагательные во множественном числе
</a:t>
            </a:r>
            <a:endParaRPr lang="en-US" sz="2509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мягких согласных и шипящих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мягких согласных и после ж, ш, ч, щ чаще пишется -ие. Примеры: синие, летние, хорошие. На картинке хорошо смотрятся зелёные листья, синие чашки и весёлые дети.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твёрдых согласных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 слова звучит твёрдо, часто пишется окончание -ые. Так получаются формы красные, умные, весёлые. Они звучат уверенно и ясно.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-ые часто встречается в словах новые, добрые, яркие, тёплые. Оно помогает показать признак сразу нескольких предметов.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-ые и -ие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-ие можно увидеть в словах синие, зимние, хорошие, большие. Эти формы тоже отвечают за множественное число.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окончания зависит от основы слова, то есть от того, как слово звучит в начале формы. Поэтому полезно внимательно слушать слово.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всегда связано с существительным. Вместе они как дружная пара: предмет и его признак идут рядом и не теряются.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окончание прилагательного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помогают быстро определить нужную форму по существительному, числу и падежу.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обозначает предмет, то во множественном числе в В.п. прилагательное часто выглядит так же, как в И.п. Формы почти не меняются.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видно в примерах: вижу новые книги, рассматриваю красивые рисунки, читаю интересные сказки. Смысл подсказывает, что речь идёт о предметах, а не о живых существах.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задать вопрос и посмотреть на соседнее существительное. Тогда падеж становится понятным, даже если окончание не сильно меняется.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у неодушевлённых слов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 неодушевлённые существительные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 называют живых существ: дети, котята, птицы, ученики. Во множественном числе именно они подсказывают форму В.п. с вопросом каких?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существительные называют предметы: книги, парты, мячики, окна. С ними в В.п. прилагательное часто остаётся похожим на форму И.п.: вижу весёлые игрушки, добрые картинки.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у прилагательных формы И.п. и В.п. нередко совпадают на слух и на письме. Поэтому смотреть нужно не только на само слово.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подсказка — существительное рядом. Если оно неодушевлённое, форма прилагательного обычно остаётся прежней: новые тетради — вижу новые тетради.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одушевлённое, во В.п. появляется другая форма: добрые друзья — вижу добрых друзей. Здесь уже слышится вопрос каких?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помогает быстро проверить окончание и не перепутать падежи. Слово-помощник рядом всегда работает лучше, чем догадка.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формы И.п. и В.п. иногда похожи
</a:t>
            </a:r>
            <a:endParaRPr lang="en-US" sz="30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примеров для сравнения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цветы, добрые люди, новые окна, интересные книги — прилагательные называют признаки предметов без действия.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у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Вижу красивые цветы, вижу новые окна, читаю интересные книги — при неодушевлённых словах форма часто остаётся похожей.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у живых существ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Вижу красивых людей, вижу добрых друзей, вижу новых учеников — у одушевлённых слов появляется форма каких?.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различить падеж в предложении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прилагательное, затем — на существительное и его роль в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95175"/>
            <a:ext cx="387900" cy="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вижу, читаю, рассматриваю, люблю и нахожу часто подсказывают винительный падеж. Они помогают заметить, что действие направлено на предмет, а не просто сообщает о нём.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В.п.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стоят, лежат, растут и висят чаще встречаются рядом с именительным падежом. Они показывают, что предмет просто назван и описан, без действия над ним.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И.п.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всегда связано с существительным, как верный спутник. Вместе они отвечают на вопрос и помогают понять, о каком предмете идёт речь в предложении.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не одиноко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и предмет читаются вместе, словно одна маленькая команда. Если найти существительное, выбрать нужную форму прилагательного становится гораздо легче и спокойнее.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команда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в предложении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— и уже смешно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спешит и пишет синий книги вместо синие книги. Ошибка заметна сразу: окончание не подходит к множественному числу. Красным цветом удобно показать неверную форму и рядом поставить правильную, чтобы глаз сам запомнил разницу.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Забыли, что друзья — живые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частый промах случается с одушевлёнными словами. Можно увидеть фразу вижу весёлые друзей, хотя правильно — вижу весёлых друзей. На иллюстрации хорошо смотрятся два варианта рядом: неправильный зачёркнут, а правильный выделен ярко и аккуратно.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ж, ш, ч, щ часто слышится мягкое звучание, и тогда во множественном числе нередко пишется окончание -ие. Так появляются слова хорошие, свежие, большие и пушистые.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легко встретить в текстах о природе, погоде и школьной жизни. Они звучат мягко и дружелюбно, поэтому их удобно запоминать через знакомые примеры из учебника.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кажется мягким на слух, стоит присмотреться к букве и в окончании. Этот маленький знак часто помогает быстро выбрать правильную форму без долгих сомнений.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мягким звучанием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проверки окончания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выбрать нужную форму прилагательного без ошибок и 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булочки, новые игрушки и зимние дни — это примеры словосочетаний, где прилагательное стоит во множественном числе и помогает сразу увидеть признак предмета.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с примерами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именительном падеже эти формы просто называют предметы: свежие булочки, новые игрушки, зимние дни. Никакого действия нет, только спокойное описание.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неживой, во винительном падеже прилагательное часто остаётся таким же: вижу свежие булочки, вижу новые игрушки. Форма почти не меняется.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живой, форма становится другой: вижу добрых мам, вижу хороших учеников. Здесь особенно важно смотреть на существительное, а не только на окончание.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правило легко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два мира: в одном живут дети, котята и птицы, а в другом стоят книги, парты и окна. Для живых и неживых предметов правило ведёт себя по-разному.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неживой, во винительном падеже прилагательное обычно похоже на именительный. Если предмет живой, чаще появляется форма каких?. Такой рисунок в голове помогает не путаться и быстро находить нужное окончание.
</a:t>
            </a:r>
            <a:endParaRPr lang="en-US" sz="116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о правиле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прилагательные часто имеют окончания -ые и -ие в именительном падеже. Эти формы помогают назвать предметы и их признаки без действия и без лишних сложностей.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винительном падеже у одушевлённых существительных появляются окончания -ых и -их. Здесь особенно полезен вопрос каких?, потому что он подсказывает, что речь идёт о живых существах.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неодушевлённых слов во винительном падеже форма прилагательного обычно очень похожа на именительный. Поэтому главное правило простое: сначала смотри на существительное, а потом — на окончание.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312415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прилагательное отвечает на вопрос какие?, это чаще всего именительный падеж множественного числа. Такой вопрос помогает быстро услышать знакомую форму и не перепутать её с другой.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 слову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предложении есть живое существо, во винительном падеже часто нужна форма каких?. Она показывает, что предметы или герои становятся объектом действия в предложении.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живое существо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69200" y="3837475"/>
            <a:ext cx="7616700" cy="7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неживой предмет, форма прилагательного обычно не меняется так сильно. Проверка по существительному помогает не ошибиться даже в словах, которые звучат почти одинаково.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1258375" y="3195925"/>
            <a:ext cx="71274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неживой предмет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себя без подсказки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 во множественном числе легко выбрать, если сначала найти существительное. Тогда правило перестаёт путать, а правильная форма сама выходит на помощь.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2026-05-21T22:18:47Z</dcterms:created>
  <dcterms:modified xsi:type="dcterms:W3CDTF">2026-05-21T22:18:47Z</dcterms:modified>
</cp:coreProperties>
</file>