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пятый постулат Евклида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углы помогают узнать параллельность и почему это работает в геометрии.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 углам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плоскости не встречаются. Узнать это можно по углам, если провести секущую и сравнить нужные пары: соответствующие, накрест лежащие или внутренние односторонние.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угловые пары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две другие прямые. Она помогает увидеть сразу несколько углов и сравнивать их по положению на чертеже.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две прямые, образуются восемь углов. Из них удобно выделять пары, потому что именно они участвуют в признаках параллельности.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обозначают прямые a и b, а секущую — c. Подписанные углы 1–8 делают рисунок наглядным и помогают не перепутать нужные пары.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сторону, а две другие стороны лежат на одной прямой. Поэтому вместе они составляют развернутый угол и дают 180°.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возникают при пересечении двух прямых. Они лежат напротив друг друга, поэтому всегда равны, даже если рисунок выполнен не очень аккуратно.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доказательствах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часто используют как промежуточные шаги в доказательствах. С их помощью переходят от одного угла к другому и связывают данные чертежа.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параллельных прямых: соответствующие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параллельные прямые пересечены секущей, то соответствующие углы занимают одинаковое положение при обоих пересечениях. Из-за этого их величины равны.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факт лежит в основе первого признака параллельности. Если на чертеже отмечена равная пара таких углов, можно сделать вывод о параллельности прямых.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углы удобно замечать на рисунке с одинаковой разметкой. Достаточно сравнить верхнее и нижнее пересечение, чтобы увидеть совпадение наклона прямых.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параллельных прямых: накрест лежащие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расположены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между прямыми и по разные стороны секущей. Такое расположение легко узнать на аккуратном чертеже с выделенной внутренней областью.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накрест лежащие углы равны. Это помогает быстро сравнить две величины, даже когда они стоят в разных частях рисунка.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этот признак особенно удобен, когда равенство указано прямо в условии. Тогда достаточно заметить нужную пару и сразу сделать вывод о параллельности.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параллельных прямых: внутренние односторонние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односторонние углы лежат между прямыми и по одну сторону секущей. Именно их часто нужно найти, если на рисунке отмечены только соседние значения.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сумма таких углов всегда равна 180°. Они дополняют друг друга до развернутого угла, поэтому называются дополнительными.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помогает вычислять неизвестный угол. Если известна одна величина, можно составить простое уравнение и быстро проверить параллельность прямых.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соответствующие углы равны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читается очень просто: если соответствующие углы равны, то две прямые параллельны. Здесь равенство углов сразу заменяет длинные проверки на пересечение.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отметить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выбирают одну пару углов в одинаковом положении относительно секущей и отмечают их одинаковым цветом. Это помогает не потерять нужные элементы.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этот признак особенно удобен, когда даны два равных угла, например 72° и 72°. Тогда вывод о параллельности делается напрямую.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накрест лежащие углы равны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основан на равенстве накрест лежащих углов. Если такая пара совпадает по величине, прямые обязательно параллельны.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полезен, когда равные углы лежат внутри полосы между прямыми и по разные стороны секущей. Их легко заметить на хорошем чертеже.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этот признак часто применяют вместе с обозначенными дугами углов. Достаточно найти нужную внутреннюю пару и сделать аккуратный вывод о параллельности.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сумма 180°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односторонние углы лежат между прямыми и по одну сторону секущей. Если их сумма равна 180°, прямые не могут сходиться и остаются параллельными.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выражениями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полезен, когда один угол задан через другой, например через переменную. Тогда достаточно составить уравнение, найти значение и проверить сумму.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суммы 180° часто проще, чем искать равные углы на чертеже. Она помогает в задачах, где углы расположены несимметрично или обозначены разными выражениями.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среди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завершает набор основных способов доказать параллельность по углам. Вместе с двумя другими он позволяет уверенно делать выводы без измерения длин.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через перпендикулярность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образуют прямые углы с одной и той же прямой, их направления совпадают. Тогда при продолжении они не встретятся и будут параллельны на плоскости.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 на чертежах со значками прямого угла. Достаточно увидеть два одинаковых перпендикуляра, чтобы сразу сделать вывод о параллельности без лишних измерений.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часто одна прямая играет роль «опоры», а две другие пересекают её под 90°. Такое расположение быстро связывает видимый угол с нужным выводом.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работает как короткий путь к доказательству. Вместо сравнения длин отрезков школьник использует уже отмеченные прямые углы и получает строгий геометрический вывод.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признаки работают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базовое свойство плоскости: через точку вне прямой проходит одна-единственная параллельная. Это и есть опора для всех дальнейших рассуждений об углах.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этого свойства выводят поведение секущей: равенство соответствующих и накрест лежащих углов, а также сумму внутренних односторонних углов, равную 180°.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Обратный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формулируют признаки параллельности уже в обратную сторону: если угловое условие выполнено, то прямые обязаны быть параллельны. Так строится школьное доказательство.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признаки не противоречат друг другу, а дополняют один и тот же закон евклидовой плоскости. Без него связь между углами и параллельностью была бы ненадёжной.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Евклида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постулата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утверждает: если взять точку вне данной прямой, через неё можно провести ровно одну прямую, не пересекающую данную. Именно это и называется параллельностью.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постулат важен не как отдельное правило, а как фундамент всей темы. Он задаёт поведение прямых на плоскости и делает доказательства последовательными.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это выглядит просто: дана прямая, рядом отмечена внешняя точка, и через неё проводится единственная параллельная линия. Других таких линий быть не может.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именно одна параллель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через точку можно было провести две параллельные прямые, одна и та же секущая давала бы разные картины углов. Это разрушило бы привычные признаки параллельности.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Нет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параллельной не существовало вовсе, задача построения противоречила бы многим школьным чертежам. Тогда нельзя было бы надёжно связывать углы с направлением прямых.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Предсказуемое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параллель делает результат предсказуемым: по заданной точке и прямой ответ всегда один. Именно поэтому геометрические построения можно проверять и повторять.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определённость нужна не только в теории, но и в задачах на построение. Один и тот же чертёж должен приводить к одному выводу для всех учеников.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Эквивалентная формулировка: Плейфер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Плейфера говорит то же самое, что и постулат Евклида, но короче и понятнее для школьника. Она подчёркивает единственность параллельной прямой через внешнюю точку.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удобно запоминать: «через точку вне прямой проходит ровно одна прямая, не пересекающая данную». Смысл остаётся прежним, меняется лишь форма 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эквивалентность полезна, потому что в учебнике можно встретить обе записи. Если понимать одну из них, легко узнать и другую, не теряя содержания.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любят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постулат Плейфера часто используют как более наглядный способ объяснить основу евклидовой геометрии. Он не упрощает идею, а делает её ближе к практике.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суммой углов треугольника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 и 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вершину треугольника провести параллельную к одной из его сторон, образуются углы, связанные с внутренними углами треугольника. Отсюда и получается сумма 180°.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вывода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не берётся «из ничего»: его вывод опирается на пятый постулат Евклида и на признаки параллельности. Значит, тема треугольников напрямую связана с темой параллельных прямых.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Поэтому, изучая параллельные прямые, ученики одновременно закладывают фундамент для решения задач с треугольниками, углами и построениями. В школьной геометрии эти разделы тесно связаны между собой.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постулат: не только чертёж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евклидовой плоскости угловые признаки работают стабильно: равенство или дополнительность углов действительно указывает на параллельность. Поэтому школьные чертежи опираются именно на эту модель.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геометриях привычные правила могут изменяться. Там одна и та же фигура может вести себя не так, как на тетрадном листе, и пятый постулат уже не подходит.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Иное поведение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сумма углов треугольника не обязана быть 180°. Из-за этого меняется и связь между секущей, углами и параллельными прямыми.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 школе всегда оговаривают, что речь идёт о геометрии Евклида. Это помогает не смешивать привычный чертёж с более общими математическими моделями.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евклидовой плоскости две прямые ведут себя привычно: секущая создаёт пары равных углов, а через точку вне прямой проходит только одна параллельная. На рисунке это выглядит как знакомый школьный чертёж.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Иная 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геометрии тот же рисунок уже не гарантирует тех же выводов. Углы могут вести себя иначе, и одна параллель через точку может оказаться не единственной или вовсе отсутствовать.
</a:t>
            </a:r>
            <a:endParaRPr lang="en-US" sz="9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равные соответствующие углы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даны две прямые и секущая. Если отмеченные соответствующие углы равны, например 72° и 72°, можно сразу применить первый признак параллельности.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вывод сделать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говорит, что прямые имеют одинаковое направление относительно секущей. Значит, они не пересекутся, а следовательно, являются параллельными.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аккуратного решения полезно выделить одинаковые углы одним цветом и подписать секущую. Тогда условие и вывод легко связать без лишних вычислений.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одна идея, разные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помогают узнавать параллельные прямые по углам и перпендикулярам, а не по измерениям. Их надёжность в евклидовой геометрии опирается на пятый постулат, который задаёт единственную параллель через точку.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2026-07-27T07:15:01Z</dcterms:created>
  <dcterms:modified xsi:type="dcterms:W3CDTF">2026-07-27T07:15:01Z</dcterms:modified>
</cp:coreProperties>
</file>