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ресурсы: значение, проблемы и пути рационального использования
</a:t>
            </a:r>
            <a:endParaRPr lang="en-US" sz="2188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основа жизни, хозяйства и будущего территорий.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ресурс, территория и основа жизни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одновременно служат природной основой, пространством для расселения и средством производства. Их ограниченность напрямую влияет на продовольствие, транспорт, размещение населения и устойчивость экосистем.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00" y="1709608"/>
            <a:ext cx="492000" cy="437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5650" y="1731475"/>
            <a:ext cx="492000" cy="39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200" y="3271200"/>
            <a:ext cx="4704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5650" y="3309600"/>
            <a:ext cx="492000" cy="393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4500" y="3271200"/>
            <a:ext cx="470400" cy="4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понятие земельных ресурсов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178725" y="1693075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суши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3400" y="2274100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охватывают участки суши, которые человек может использовать в хозяйственной деятельности: для сельского хозяйства, строительства, транспорта, лесного хозяйства и охраны природы.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40975" y="1693075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свойства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85650" y="2274100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ценность зависит от рельефа, климата, увлажнения и обеспеченности водой. Эти факторы определяют, насколько земля пригодна для земледелия, заселения или промышленного освоения.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178725" y="3271200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Почвенное качество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3400" y="3852225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показателем является состояние почвы: содержание гумуса, структура, мощность плодородного слоя и способность удерживать влагу. Именно они определяют продуктивность территории.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940975" y="3271200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Правовой режим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385650" y="3852225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земли определяется не только природой, но и правилами использования. Категория участка, разрешённое назначение и ограничения формируют реальную хозяйственную ценность.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719025" y="3271200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освоенность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163700" y="3852225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географии важно различать естественные особенности территории и степень её освоения человеком. Один и тот же участок может иметь высокий природный потенциал, но использоваться слабо.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18" y="2199550"/>
            <a:ext cx="553806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земельного фонда по основным категориям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земельного кадастра и школьного курса географии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категории земель выполняют неодинаковые функции: одни обеспечивают производство, другие — инфраструктуру или сохранение природных комплексов.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фонда показывает баланс между хозяйственным освоением территории и сохранением природных ресурсов.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5150" y="1549302"/>
            <a:ext cx="3900900" cy="19085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475" y="1549302"/>
            <a:ext cx="3900900" cy="190854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почв: почему оно определяет ценность земли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30175" y="3554950"/>
            <a:ext cx="36435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как эталон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30175" y="3903700"/>
            <a:ext cx="36435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считаются наиболее ценными благодаря высокому содержанию органического вещества и прочной зернистой структуре. На разрезе хорошо заметен мощный тёмный гумусовый горизонт, который связывает влагу и питательные вещества.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59500" y="3554950"/>
            <a:ext cx="36435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запас питания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59500" y="3903700"/>
            <a:ext cx="36435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работает как сложная живая система: гумус, влага, воздух и микроорганизмы поддерживают рост растений. Когда эти элементы уравновешены, земля даёт устойчивые урожаи и лучше переносит засуху или переувлажнение.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использования земельного фонда
</a:t>
            </a:r>
            <a:endParaRPr lang="en-US" sz="2415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земельного фонда; учебные материалы по географии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доли обычно приходятся на сельскохозяйственные земли и леса, которые формируют основу освоения территории и её природно-хозяйственного баланса.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сельхозугодий и лесов показывает, что именно эти территории определяют ресурсный потенциал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земли и их функции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66335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Пашня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Пашня — наиболее интенсивно используемая часть сельскохозяйственных земель. Именно здесь выращивают зерновые, технические и овощные культуры, поэтому её состояние прямо связано с объёмами продовольственного производства.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5502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Сенокосы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Сенокосы обеспечивают заготовку кормов для животноводства. Они особенно важны там, где климат и рельеф ограничивают возможность широкого использования пашни, но позволяют развивать кормовую базу.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7727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 насаждения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Сады, виноградники и другие многолетние насаждения требуют длительного ухода, но дают устойчивую продукцию высокого качества. Такие земли особенно ценны из-за высокой трудоёмкости и значительных затрат на закладку.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560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служат основой выпаса скота в засушливых, степных и горных районах. Их продуктивность зависит от растительного покрова, режима выпаса и сохранности почвенного слоя.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деградация земель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процессов, связанных с чрезмерной хозяйственной нагрузкой на землю.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25" y="3227475"/>
            <a:ext cx="4704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700" y="3265875"/>
            <a:ext cx="492000" cy="39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3863" y="3227475"/>
            <a:ext cx="352800" cy="47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4262" y="1539688"/>
            <a:ext cx="470400" cy="47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11025" y="1578088"/>
            <a:ext cx="492000" cy="393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земельным ресурсам
</a:t>
            </a:r>
            <a:endParaRPr lang="en-US" sz="2600" dirty="0"/>
          </a:p>
        </p:txBody>
      </p:sp>
      <p:sp>
        <p:nvSpPr>
          <p:cNvPr id="14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76875" y="3227475"/>
            <a:ext cx="18543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467925" y="3869525"/>
            <a:ext cx="256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и ветровая эрозия уносит верхний плодородный слой, особенно на распаханных склонах и открытых территориях. Потери почвы снижают урожайность и делают восстановление долгим и дорогим.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821750" y="3227475"/>
            <a:ext cx="18543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12800" y="3869525"/>
            <a:ext cx="256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и дорог разрывает единые массивы земель на отдельные участки. Фрагментация затрудняет сельскохозяйственное использование и сокращает площадь продуктивных территорий.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3999313" y="3227475"/>
            <a:ext cx="18543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и заболачивание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3290363" y="3869525"/>
            <a:ext cx="256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водного режима приводит либо к накоплению солей, либо к избыточному увлажнению почв. В обоих случаях растения хуже развиваются, а земля теряет продуктивность.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5378513" y="1539688"/>
            <a:ext cx="18543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Уплотнение почв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4669563" y="2181737"/>
            <a:ext cx="256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техника и постоянное давление на поверхность уменьшают пористость и воздухопроницаемость почвы. Это ухудшает рост корней и снижает способность земли удерживать влагу.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2556075" y="1539688"/>
            <a:ext cx="18543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1847125" y="2181737"/>
            <a:ext cx="256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Пестициды, тяжёлые металлы и промышленные выбросы ухудшают качество земель и создают риск для здоровья людей. Опасность особенно велика в районах с высокой хозяйственной нагрузкой.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сокращение сельскохозяйственных земель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застройка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кварталы, промышленные зоны и складские комплексы всё чаще занимают участки, ранее использовавшиеся в сельском хозяйстве. Это уменьшает площадь угодий вокруг крупных городов.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территории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Сократить потери помогает чёткое зонирование и контроль за расширением городской черты. Без этого сельскохозяйственные земли могут исчезать быстрее, чем успевает расти потребность в продовольствии.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функций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пригородных территориях земля одновременно нужна для строительства, перевозок и выращивания продукции. Чем быстрее растёт город, тем острее становится выбор между экономическим развитием и сохранением полей.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развязки и логистические объекты требуют больших территорий и формируют длинные полосы изъятия земли. В результате агроландшафты распадаются на разобщённые фрагменты.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866131"/>
            <a:ext cx="3769200" cy="2012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проблем разных типов земель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материалы о землепользовании.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земель сталкиваются с разными угрозами, потому что выполняют неодинаковые функции и по-разному используются человеком.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угроз зависит от назначения территории: для сельхозземель опаснее деградация почв, для лесов и городов — утрата площади, для прибрежных зон — водное воздействие.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почвы теряют продуктивность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школьного курса географии и основам почвоведения.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факторы снижения плодородия в относительной оценке. На практике они часто действуют одновременно и усиливают друг друга.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эрозия и дегумификация: именно они быстрее всего уменьшают запас гумуса, ухудшают структуру почвы и снижают её влагоёмкость.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кадастр и правовой режим земли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812800" y="1852375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фиксирует кадастр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12800" y="2295025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кадастр учитывает границы участка, его площадь, категорию, разрешённое использование и кадастровую стоимость. Эти сведения создают единые правила учёта и помогают избежать споров о земле.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12800" y="3216463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управления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12800" y="3659113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сведения о земле доступны и точны, территории легче распределять между разными видами использования, а нарушения — быстрее выявлять и устранять без конфликтов и потерь.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14550" y="3216463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и порядок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014550" y="3659113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Кадастровый учёт делает обращение с землёй более понятным для государства, бизнеса и граждан, потому что показывает не только размер участка, но и его правовой статус.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014550" y="1852375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нужны данные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5014550" y="2295025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Кадастровая информация используется при налогообложении, регистрации прав собственности, планировании застройки и контроле за соблюдением земельного законодательства на местном и региональном уровнях.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00" y="1693075"/>
            <a:ext cx="4704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6450" y="1693075"/>
            <a:ext cx="470400" cy="47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600" y="3271200"/>
            <a:ext cx="4116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5650" y="3287733"/>
            <a:ext cx="492000" cy="437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4500" y="3271200"/>
            <a:ext cx="470400" cy="4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приёмы рационального землепользования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178725" y="1693075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3400" y="2274100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культур помогает сохранять питательные вещества в почве, снижает риск истощения и препятствует накоплению вредителей и болезней на одном и том же поле.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40975" y="1693075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обработка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85650" y="2274100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Щадящая обработка почвы уменьшает разрушение её структуры, сохраняет влагу и помогает сократить потери гумуса, особенно на участках, подверженных ветровой и водной эрозии.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178725" y="3271200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Лесополосы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3400" y="3852225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посадки ослабляют действие ветра, задерживают снег и уменьшают выдувание плодородного слоя. Это особенно важно для открытых равнинных территорий и засушливых районов.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940975" y="3271200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Мелиорация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385650" y="3852225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водного режима позволяет улучшать условия роста растений, предотвращать переувлажнение или засуху и поддерживать продуктивность земель в сложных природных условиях.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719025" y="3271200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163700" y="3852225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нарушенных территорий возвращает землю в хозяйственный оборот и снижает экологический ущерб после добычи полезных ископаемых, строительства или складирования отходов.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нарушенных земель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 по восстановлению территории после хозяйственного воздействия.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земля особенно уязвима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школьному курсу географии и материалам о природных зонах.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использована относительная оценка уязвимости по природным зонам. Она отражает сочетание дефицита влаги, рельефа и риска размыва или переувлажнения.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уязвимость характерна для засушливых зон; в горах опасен смыв почвы, а в поймах — паводки и избыточное увлажнение.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25" y="1595526"/>
            <a:ext cx="3947100" cy="1426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и продовольственная безопасность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пашни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пахотных земель уменьшает возможности для выращивания зерновых, овощей и технических культур, а значит, делает продовольственную систему более зависимой от внешних поставок.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502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почв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сохранении площади земли урожай может снижаться из-за эрозии, потери гумуса и загрязнения. Поэтому важны не только размеры угодий, но и их состояние.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системы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сельскохозяйственных земель помогает удерживать стабильные урожаи, снижать риски дефицита и смягчать влияние мировых цен на продукты питания внутри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18" y="2199550"/>
            <a:ext cx="553806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земель и их эффект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основы земледелия.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меры охраны земель воздействуют на конкретные проблемы почв и рельефа, поэтому их обычно применяют в сочетании.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земель требует не одной универсальной меры, а набора агротехнических, инженерных и организационных решений для разных типов проблем.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оценки состояния земель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425601" y="3293450"/>
            <a:ext cx="2030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и потери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Урожайность, уровень эрозии и степень загрязнения помогают увидеть реальное состояние земель в использовании и выявить участки, где требуются срочные меры защиты.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63351" y="1693075"/>
            <a:ext cx="2030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земель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позволяет понять масштаб земельного фонда территории и сравнить её с другими регионами, но сама по себе не показывает качество и хозяйственную ценность земель.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55026" y="3293450"/>
            <a:ext cx="2030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угодий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пашни, лугов, лесов и застроенных территорий показывает, насколько рационально распределено пространство и где возникают конфликты между хозяйством и охраной природы.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25601" y="1693075"/>
            <a:ext cx="2030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Бонитет и гумус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Бонитет почв и содержание гумуса отражают естественное плодородие. Эти показатели особенно важны для оценки сельскохозяйственного потенциала и долгосрочной продуктивности земель.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187850" y="2163475"/>
            <a:ext cx="2316600" cy="56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
</a:t>
            </a:r>
            <a:endParaRPr lang="en-US" sz="1300" dirty="0"/>
          </a:p>
        </p:txBody>
      </p:sp>
      <p:sp>
        <p:nvSpPr>
          <p:cNvPr id="20" name="Text 11"/>
          <p:cNvSpPr txBox="1"/>
          <p:nvPr/>
        </p:nvSpPr>
        <p:spPr>
          <a:xfrm>
            <a:off x="6187856" y="2857500"/>
            <a:ext cx="23166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показателей позволяет сопоставлять территории между собой, определять проблемные зоны и планировать меры управления не по предположениям, а по конкретным данным.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ресурс, который нужно сохранять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ограничены, поэтому их ценность определяется не только площадью, но и качеством. Рациональное землепользование, защита почв и грамотный кадастровый учёт — основа устойчивого будущего.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2026-06-02T23:56:57Z</dcterms:created>
  <dcterms:modified xsi:type="dcterms:W3CDTF">2026-06-02T23:56:57Z</dcterms:modified>
</cp:coreProperties>
</file>