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Генетические основы индивидуального развития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наследственных факторов, влияющих на развитие и особенности каждого человека.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и генетические влияния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— процесс формирования организма от оплодотворения до зрелости. Генетика раскрывает роль ДНК, хромосом и мутаций в развитии признаков и предупреждении болезней.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— носители генетического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46 хромосом: 44 аутосомы и 2 половые, образуют кариотип, обеспечивая передачу наследственной информации на клеточном уровне.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— объемленный текст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человека состоит из свыше 3 миллиардов пар нуклеотидов, включающих кодирующие белки, РНК и регулирующие элементы, отвечающие за сложное функционирование организма.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— строительные блоки наследственности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человеческом организме содержится около 20 000–25 000 генов, каждый из которых занимает уникальное место в хромосомах, определяя разнообразие функций и признаков.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содержание человеческого генома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и кариотип: индивидуальные особенности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характеризуется стабильным числом 46 хромосом с определённой формой и группировкой, что важно для правильного развития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пары аутосом отвечают за большинство соматических признаков, тогда как одна пара половых хромосом определяет биологический пол.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человека в генетике обеспечивается разнообразием аллелей, наследуемых от обоих родителей, что создаёт индивидуальный генотип.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мейоза происходит обмен сегментами между гомологичными хромосомами, увеличивая разнообразие генетических комбинаций в потомстве.
</a:t>
            </a:r>
            <a:endParaRPr lang="en-US" sz="84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— обмен генетическим материалом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деление сопровождается случайным распределением хромосом, снижая вероятность совпадений и формируя уникальные генотипы у каждого потомка.
</a:t>
            </a:r>
            <a:endParaRPr lang="en-US" sz="84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уникального набора аллелей
</a:t>
            </a:r>
            <a:endParaRPr lang="en-US" sz="864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сокращает число хромосом вдвое, что обеспечивает генетическую стабильность в поколениях и варьативность наследственных признаков.
</a:t>
            </a:r>
            <a:endParaRPr lang="en-US" sz="844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Редукционное деление и формирование гамет
</a:t>
            </a:r>
            <a:endParaRPr lang="en-US" sz="864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источник генетического разнообразия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наследования признаков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установил законы доминирования и расщепления, объясняющие, как черты передаются и проявляются у наследников.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аллели преобладают в фенотипе, тогда как рецессивные проявляются лишь при гомозиготности, что влияет на вариации признаков.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служат карий глаз и голубой — доминантный и рецессивный цвета соответственно, а также наследование групп крови по системе ABO и Rh.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признаки зависят не от одного гена, а от взаимодействия нескольких — это полигенное наследование, формирующее комплексные характеристики.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человека регулируется более чем 40 генами, что объясняет широкий диапазон вариаций и чувствительность к условиям окружающей среды.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— результат совокупного действия множества генов, влияние которых усиливается или ослабляется фактором среды, таким как солнечное излучение.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 также рассматривается как полигенный признак, подверженный как наследственным, так и внешним социальным и образовательным факторам.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Полигенное наследование сложных признаков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Определённые аллели значительно повышают вероятность возникновения серьёзных заболеваний, влияя на раннюю диагностику и профилактику.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генетики заболеваний, 2023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7–10 раз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риск развития болезни Альцгеймера у носителей аллеля APOE4.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74175"/>
            <a:ext cx="3147000" cy="7867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моногенных и полигенных болезней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в механизмах наследования и клинических проявлениях двух типов генетических заболеваний.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Моногенные болезни легче диагностировать и прогнозировать, полигенные сложнее из-за многогенных и средовых влияний.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10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 и заболеваний у человека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Моногенные признаки: простая наследуемость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Моногенные признаки, такие как группа крови или альбинизм, передаются через один ген и проявляются предсказуемо, что облегчает их изучение и диагностику.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признаки и их сложность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признаки, включая интеллект и рост, формируются под влиянием многих генов и факторов окружающей среды, что создает вариативность и сложность прогноза.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мутаций на развитие организма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это изменения в структуре ДНК, вызываемые внутренними и внешними факторами, такими как радиация, химические вещества или ошибки репликации, влияющие на наследственную информацию.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мутаций возникают новые аллели, способные приводить к появлению врождённых патологий, например синдрома Дауна или гемофилии, а также к формированию адаптивных признаков у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являются фундаментальным источником генетического разнообразия, что обеспечивает эволюционное развитие и позволяет видам приспосабливаться к меняющимся условиям среды.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 и индивидуальное развитие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исследования эпигенетики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середины XX века учёные открыли механизмы метилирования ДНК и модификации гистонов, влияющие на активность генов без изменения их последовательности.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влияния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показали, что питание, стресс и экологические условия модифицируют эпигеном, воздействуя на фенотип и могут передаваться следующим поколениям.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открытия и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исследования раскрывают роль эпигенетики в хронических заболеваниях и адаптационных процессах, что открывает новые возможности для терапии и профилактики.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управления работой генов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факторов, включая гормоны и экологические сигналы, изменяет активность генов в разные периоды жизни. Например, гормональный фон подростка стимулирует экспрессию генов гормона роста для развития организма.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Экспрессия генов регулируется специальными элементами, такими как промоторы, где начинается транскрипция, и энхансеры, усиливающие активность генов. Репрессоры препятствуют чрезмерной экспрессии, обеспечивая баланс.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заболевания: примеры и природа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отдельных генах ведут к наследственным заболеваниям, например, фенилкетонурия вызывается дефектом PAH-гена, нарушающим обмен фенилаланина с опасным накоплением токсинов.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обусловлен мутацией в гене CFTR, что приводит к сбоям в работе дыхательной и пищеварительной систем. Ранняя диагностика позволяет применять лечение и контролировать симптомы.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генетические заболевания проявляются с рождения, требуют своевременного выявления и комплексного подхода к терапевтическому и диетическому уходу для улучшения качества жизни пациентов.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генотипа и среды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сахарный диабет 2 типа развивается у лиц с генетической предрасположенностью при неблагоприятном образе жизни, демонстрируя важность комплексного подхода к здоровью и профилактике.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задаёт потенциал развития человека, но конечный результат зависит от внешних условий — питания, физической нагрузки, заболеваний и стрессов, влияющих на проявление признаков.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редактирования генома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CRISPR/Cas9 предоставляет точное и эффективное средство для внесения изменений в ДНК, активно используется в исследованиях и потенциально в терапии наследственных заболеваний.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ТАЛ-нуклеазы и цинк-пальцевые нуклеазы — альтернативные инструменты, позволяющие редактировать геном с высокой специфичностью, совершенствуя подходы к коррекции генетических дефектов.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применяется для создания устойчивых к болезням растений и животных, что улучшает сельское хозяйство и способствует развитию биотехнологий.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этики редактирования человеческого генома становятся центральными в международных дискуссиях, требуя баланса между научным прогрессом и моральными нормами общества.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Молекулярно-генетическая диагностика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анализа ДНК позволяют точно выявлять мутации, определять степень риска и выбирать оптимальные профилактические меры для будущих поколений.
</a:t>
            </a:r>
            <a:endParaRPr lang="en-US" sz="951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скрининг новорождённых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Преимплантационная диагностика и скрининг позволяют выявить патологии на ранних стадиях, что облегчает лечение и улучшает качество жизни детей с генетическими отклонениями.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консультирования при наследственных болезнях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 помогает семьям понять риски передачи наследственных заболеваний, предоставляя информацию и поддержку для принятия решений о планировании семьи.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 и профилактика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наследственных и сложных заболеваний стала более точной благодаря секвенированию новых поколений, позволяющему подробно изучать геном пациентов.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Хромосомное микрочипирование выявляет структурные изменения в хромосомах, способствующие своевременному обнаружению патологий и разработке индивидуальных лечебных планов.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учитывает генетические особенности пациента для подбора эффективной терапии, минимизируя побочные эффекты и повышая результативность лечения.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успешного применения является таргетная терапия в онкологии, воздействующая на конкретные молекулярные мишени, что существенно улучшает прогноз и качество жизни больных.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 современной медицине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 знания о генетическом разнообразии разных популяций мира, показав вариации и их влияние на здоровье, что важно для глобальной медицины.
</a:t>
            </a:r>
            <a:endParaRPr lang="en-US" sz="84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«1000 геномов»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эпигенетических изменений на международном уровне раскрывает связь между генами, средой и заболеванием, способствуя разработке новых терапевтических подходов.
</a:t>
            </a:r>
            <a:endParaRPr lang="en-US" sz="792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эпигенома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 в 2003 году, стал фундаментом для понимания структуры и функций всех генов человека, открыв новые горизонты в медицине и биологии.
</a:t>
            </a:r>
            <a:endParaRPr lang="en-US" sz="844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"Геном человека"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исследования и перспективы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как ключ к пониманию индивидуального развития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механизмы совместно с внешними факторами формируют уникальность каждого человека, обеспечивая фундамент для персонализированной медицины и эффективной профилактики заболеваний.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2026-05-11T03:09:10Z</dcterms:created>
  <dcterms:modified xsi:type="dcterms:W3CDTF">2026-05-11T03:09:10Z</dcterms:modified>
</cp:coreProperties>
</file>