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жизнедеятельность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клетку — основу живого мира, её структуру и жизненно важные процессы.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увидел клетки, положив начало науке. В XIX веке сформировалась клеточная теория, доказавшая, что все живые организмы состоят из клеток и развиваются через деление.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её значимость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липидного слоя с белками и регулирует обмен веществ. Цитоплазма — полужидкая среда, где расположены органоиды и проходят все биохимические процессы.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в виде ДНК. Оно управляет жизненными функциями и делением клетки благодаря своей специализированной структуре.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компоненты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отличается прочной клеточной стенкой из целлюлозы и содержит хлоропласты для фотосинтеза. Вакуоль в ней большая и запасает воду и питательные вещества.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растительной клетки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не имеет клеточной стенки и хлоропластов, зато содержит центриоли, важные для процесса деления и организации структур внутри клетки.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растительной и животной клеткой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контролирует поступление и выведение веществ, обеспечивая селективную проницаемость и поддерживая внутренний состав клетки.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межклеточных связях и передаче сигналов, что важно для общения клеток между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придаёт форму клетке и защищает содержимое от внешних воздействий и вредных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её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ДНК, которые хранят наследственную информацию и определяют работу клетки. Ядерные поры обеспечивают обмен веществ с цитоплазмой.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защищает хромосомы и сохраняет стабильность наследственного материала во время деления клетки и других процессов.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 центр управления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АТФ, поддерживая жизнедеятельность клетки.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— строительные и функциональные молекулы организма.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сортирует и транспортирует вещества, осуществляя внутриклеточную логистику.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синтезирует белки и липиды, а лизосомы расщепляют ненужные вещества и бактерии.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органоиды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органические вещества и кислород в АТФ — основной источник энергии для всех процессов. Они могут быть в количестве от сотен до тысяч в одной клетке.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кислорода митохондрии не функционируют эффективно, что подчёркивает важность клеточного дыхания для выживания большинства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 их функции, обеспечивающие жизнедеятельность и обмен веществ.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органоиды работают согласованно, обеспечивая полноценное функционирование клетки.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«Биология. 7 класс», школьный учебник.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функции основных органоидов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растёт, удваивает ДНК и готовится к делению, обеспечивая точную передачу наследственной информации.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деления, в котором хромосомы распределяются между двумя новыми клетками, формируя идентичные дочерние клетки.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стадия, при которой происходит разделение цитоплазмы, окончательно формируя две самостоятельные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деление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поступления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такие как глюкоза, аминокислоты и минеральные соли, проникают в клетку через клеточную мембрану. Процессы осмоса, диффузии и активного транспорта обеспечивают направленное попадание необходимых молекул внутрь клетки.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вещества служат источником энергии и строительным материалом. Они участвуют в поддержании метаболизма и создают компоненты для роста и восстановления клеточных структур.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питание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 класс»,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путь питательных веществ в клетке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транспортировка веществ и преобразование в энергию обеспечивают клетки ресурсами для всех жизненно важных процессов.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жизнеспособность клетки, регулируя поступление, использование и удаление продуктов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световая энергия преобразуется в химическую, обеспечивая синтез глюкозы из углекислого газа и воды с выделением кислорода.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глюкоза служит основным источником энергии, необходимой для роста и обмена веществ, а кислород выделяется в атмосферу.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используют глюкозу для клеточного дыхания, обеспечивая клетки энергией в виде АТФ, связывая процессы фотосинтеза и дыхания.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в растительной клетке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передают друг другу сообщения с помощью химических веществ — гормонов и медиаторов, которые регулируют их деятельность и обеспечивают координацию функций.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Объединяясь в ткани, клетки формируют органы, что позволяет организму эффективно выполнять жизненно важные задачи и поддерживать гомеостаз.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клеток в организме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заключается в делении клеток для замещения утраченных или повреждённых структур, что позволяет восстановить функции тканей.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заживление ран на коже, где новые клетки быстро формируют защитный слой.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зависит от типа ткани: нервные клетки восстанавливаются медленнее, а печеночные — быстро благодаря высокой способности к делению.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ткани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деления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увеличение числа клеток, что важно для роста и развития организма. Кроме того, это поддерживает обновление тканей и способствует восстановлению повреждений.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и рост организма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участвуют в иммунных реакциях, защищая организм от инфекций. Нарушение этих механизмов может привести к серьезным заболеваниям и снижению сопротивляемости.
</a:t>
            </a:r>
            <a:endParaRPr lang="en-US" sz="752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иммунная защита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клеточных процессов для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микроскоп позволяет детально рассмотреть форму и структуру клетки, выявляя крупные органоиды и их распределение.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раскрывает ультраструктуру клеточных органоидов, показывая мельчайшие детали на наноуровне.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красители используются для выявления определённых компонентов клетки, облегчая их изучение и классификацию.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метки дают возможность наблюдать динамические процессы в живых клетках в реальном времени, изучая функции на молекулярном уровне.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под микроскопом: современные методы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размер клеток человека варьируется от 10 до 100 микрометров, а общее их количество достигает примерно 37 триллионов.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Страусиная яйцеклетка — самая крупная клетка, тогда как бактерия микоплазма — самая маленькая. В печени ежеминутно протекает около миллиона химических реакций.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клетке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критично для медицины, биотехнологий и экологии, поскольку это фундамент для поддержания здоровья и разработки инновационных технологий.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жизнедеятельности клетки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2026-05-08T21:43:58Z</dcterms:created>
  <dcterms:modified xsi:type="dcterms:W3CDTF">2026-05-08T21:43:58Z</dcterms:modified>
</cp:coreProperties>
</file>