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Гончаров: жизнь, эпоха, художественный мир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классик, показавший человека между мечтой, средой и нравственным выбором.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и эпоха перемен в русской литературе
</a:t>
            </a:r>
            <a:endParaRPr lang="en-US" sz="2144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писал в переломный для России XIX век, когда спорили о будущем страны, роли дворянства и ответственности личности. Его романы стали частью традиции реализма, рядом с Пушкиным, Гоголем и Тургеневым.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513298"/>
            <a:ext cx="4724400" cy="22510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Гончарова охватывает почти полвека и показывает развитие русского реалистического романа.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из истории русской литературы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биографии и литературного пути Гончарова.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жизни и творчества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Симбирское детство и семейная среда
</a:t>
            </a:r>
            <a:endParaRPr lang="en-US" sz="2685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родился в Симбирске в 1812 году в купеческо-дворянской среде, где рядом существовали разные уклады жизни и нормы поведения.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ранней смерти отца его воспитывали мать и крестный Николай Трегубов; домашняя атмосфера приучила будущего писателя к наблюдательности и точности.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Провинциальный быт, семейные привычки и общение с людьми разных сословий позже отразились в его внимании к деталям, характеру и психологической правде.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1831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поступил на словесное отделение Московского университета, где получил систематическое гуманитарное образование.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Университетская среда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европейской литературой, философией и историей расширило его кругозор и укрепило интерес к общественным вопросам.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взгляда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литература стала для него способом осмысления человека и общества, а не только художественным занятием.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Московский университет и круг чтения будущего писателя
</a:t>
            </a:r>
            <a:endParaRPr lang="en-US" sz="1775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Гончарова: от провинции к классической прозе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жизненных этапов, определивших его писательскую биографию.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1835 года Петербург открыл Гончарову чиновничий быт, светские правила и резкие социальные различия. Этот опыт обогатил его точными наблюдениями за поведением людей в служебной и городской среде.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столица часто выступает не просто фоном, а пространством проверки характера, где особенно заметны зависимость человека от обстоятельств и цена приспособления к ним.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школа наблюдения и жизненных контрастов
</a:t>
            </a:r>
            <a:endParaRPr lang="en-US" sz="1769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«Обыкновенная история»: первый крупный успех
</a:t>
            </a:r>
            <a:endParaRPr lang="en-US" sz="2081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1847 года принес Гончарову широкую известность и сразу обозначил его интерес к столкновению наивных ожиданий с реальностью повседневной жизни.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Александра Адуева раскрывает болезненный переход от романтических мечтаний к деловой логике Петербурга, где чувства и иллюзии быстро проверяются практикой.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 взросление через утрату самообмана и передает настроение времени, когда холодный расчет все чаще вытеснял прежние идеалы.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 публикации романов И. А. Гончарова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романа Гончарова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роман развивает новый аспект конфликта личности и среды, не повторяя предыдущий.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романа к роману Гончаров углублял анализ кризиса дворянской культуры и духовного выбора.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1859 года сделал Обломова одним из самых узнаваемых героев русской литературы и показал, как привычка к покою становится образом жизни.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«Обломовщина» у Гончарова означает не только лень, но и внутреннюю неподвижность, страх решения и разрыв между намерением и действием.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связывает эту проблему с воспитанием, укладом дворянской усадьбы и постепенным ослаблением жизненной энергии героя.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частная судьба превращается в социальный диагноз: через Обломова раскрывается инерция целого исторического слоя.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«Обломов» и понятие обломовщины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Илья Обломов: пассивность как состояние души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 живет привычкой и избегает резких решений, поэтому любое действие кажется ему чрезмерным усилием. В нем Гончаров показывает не только лень, но и внутреннюю утрату воли.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Штольц и Ольга Ильинская: энергия развития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Штольц и Ольга по-разному пробуждают человека к жизни: один требует дисциплины, другая — духовной высоты. Оба образа подчеркивают, что личность формируется через движение, труд и ответственность.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романа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876454"/>
            <a:ext cx="5506500" cy="1498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Гончарова соединяет точность наблюдения с тонким анализом характера, поэтому повседневность у него становится средством понимания внутренней драмы.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романам «Обыкновенная история», «Обломов», «Обрыв»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проза Гончарова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стиля Гончарова помогают увидеть, почему его романы остаются точными психологическими исследованиями.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144" y="1384985"/>
            <a:ext cx="368757" cy="4214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809" y="1384985"/>
            <a:ext cx="368757" cy="4214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03989" y="1384985"/>
            <a:ext cx="368757" cy="42143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5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дало Гончарову плавание на «Палладе»
</a:t>
            </a:r>
            <a:endParaRPr lang="en-US" sz="2357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Кругосветное плавание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на фрегате «Паллада» открыла Гончарову новые страны и морской быт. Он увидел, как по-разному устроены жизнь, труд и привычки людей в разных частях света.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 книги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путешествием легли в основу книги «Фрегат Паллада». В ней соединены дорожные впечатления, описания людей и размышления о культуре, истории и повседневной жизни.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003274"/>
            <a:ext cx="2158200" cy="21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взгляда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усилило интерес писателя к сопоставлению России, Европы и Востока. После него в его прозе еще заметнее стали наблюдательность, сравнение укладов и внимание к характеру среды.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 и повести И. А. Гончарова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2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и мотивы творчества Гончарова
</a:t>
            </a:r>
            <a:endParaRPr lang="en-US" sz="212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по-разному раскрываются в каждом романе, но каждый раз выводят читателя к вопросу о том, что сильнее влияет на судьбу человека.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темы образуют единую систему: Гончарова интересуют не отдельные события, а устойчивые жизненные модели и их последствия для личности.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смысловых узла романа «Обрыв»
</a:t>
            </a:r>
            <a:endParaRPr lang="en-US" sz="2696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романа — столкновение разных взглядов на искусство, веру и свободу. Гончаров показывает, что духовный выбор влечет за собой не только мысли, но и нравственную ответственность.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Марка Волохова связан с нигилистическим отрицанием традиционных ценностей. На этом фоне особенно заметно, как автор исследует границы личной независимости и разрушительную силу крайностей.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Провинциальная усадьба и волжский пейзаж становятся пространством испытания характеров. Здесь частная жизнь превращается в разговор о судьбе поколения и о поиске опоры в изменчивом мире.
</a:t>
            </a:r>
            <a:endParaRPr lang="en-US" sz="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6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Гончарова в общественных спорах XIX века
</a:t>
            </a:r>
            <a:endParaRPr lang="en-US" sz="1963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внимательно следил за полемикой западников и славянофилов, но не принимал готовых схем. Он предпочитал показывать живую сложность русской жизни, где правота редко бывает односторонней.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его романы не звучат как декларации. Они предлагают читателю самому сопоставлять характеры, идеи и последствия выбора, а не искать простой ответ на исторический вопрос.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занимает особое место между сатирой и эпическим размахом: его проза удерживает равновесие между общественным анализом и тонким изображением внутреннего мира.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 века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 место Гончарова в развитии русского реализма и особенности его художественного метода.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среди крупнейших писателей века
</a:t>
            </a:r>
            <a:endParaRPr lang="en-US" sz="2343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700" y="397625"/>
            <a:ext cx="66252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путь Гончарова и его наследие
</a:t>
            </a:r>
            <a:endParaRPr lang="en-US" sz="2595" dirty="0"/>
          </a:p>
        </p:txBody>
      </p:sp>
      <p:sp>
        <p:nvSpPr>
          <p:cNvPr id="8" name="Text 1"/>
          <p:cNvSpPr txBox="1"/>
          <p:nvPr/>
        </p:nvSpPr>
        <p:spPr>
          <a:xfrm>
            <a:off x="589050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1870-х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пишет заметно меньше и чаще обращается к мемуарам, критике и воспоминаниям. Литературная работа постепенно смещается от романа к осмыслению прожитого опыта.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2951425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классиком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этому времени Гончаров уже воспринимается как один из крупнейших русских прозаиков. Его романы входят в круг обязательного чтения и обсуждения.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78100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1891 год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умирает в Петербурге, завершив почти полувековой литературный путь. Его наследие связано с развитием психологического романа и исследованием национального характера.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романов И. А. Гончарова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Гончаров остается современным
</a:t>
            </a:r>
            <a:endParaRPr lang="en-US" sz="2527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легко узнаваемы сегодня: школьник, откладывающий дела, или человек, которому трудно изменить привычный уклад, оказывается в той же нравственной ситуации.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Гончарова остаются актуальными, потому что он пишет о повседневных привычках, которые незаметно формируют характер, решения и жизненный результат.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Гончаров: писатель о человеке в истории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Гончаров создал романы, в которых бытовая точность соединена с глубоким анализом личности. Он показал, как воспитание, среда и собственный выбор определяют духовную судьбу человека.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2026-05-19T20:55:57Z</dcterms:created>
  <dcterms:modified xsi:type="dcterms:W3CDTF">2026-05-19T20:55:57Z</dcterms:modified>
</cp:coreProperties>
</file>