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Стиль: слова и краски в литературе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цвета помогают писателю создавать настроение, образы и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слово передает не только значение, но и чувство, а цветовые образы помогают увидеть атмосферу, время, природу и настроение героя. Вместе они раскрывают художественный стиль.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цвета: как текст становится выразительным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— это устойчивые особенности художественной речи: выбор слов, построение фраз, ритм, повторяющиеся мотивы и любимые образы, по которым узнается текст.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бывает индивидуальным: у разных писателей заметны свои интонации, темы и способы описания, даже если они пишут об одном и том же событии или герое.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связан также с эпохой, жанром и направлением: лирика, сказка, рассказ или роман используют разные языковые и образные средства.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стиль в литературе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часть художественного стиля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темп речи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слова делают текст динамичным и напряженным. Развернутые описания, наоборот, замедляют чтение и помогают заметить подробности.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 и метафоры усиливают выразительность. Повторяющиеся слова особенно важны: они создают настроение и помогают удержать главный образ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Красный часто связан с энергией, тревогой, страстью и опасностью. В зависимости от контекста он может звучать как знак силы, волнения или угрозы.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Синий, зеленый, желтый, черный и белый тоже меняют смысл по ситуации: от тишины и холода до чистоты, света и строгого контраста.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язык эмоций в художественном тексте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цвета может быть несколько оттенков смысла: все решают соседние слова и общая атмосфера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теплые цвета связывают с активностью, а холодные — со спокойствием и глубиной.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1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литературные и бытовые ассоциации; без точных числовых данных.
</a:t>
            </a:r>
            <a:endParaRPr lang="en-US" sz="81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ассоциации, связанные с цветами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порядок слов меняют тон высказывания: фраза может звучать нейтрально, торжественно или лирично, хотя смысл остается почти тем же.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Обращения, уменьшительные формы и фразеологизмы делают речь теплее, строже или ироничнее. Такие детали помогают понять отношение автора к герою или событию.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мысль выглядит по-разному, если автор меняет ритм и интонацию. Поэтому стиль заметен не только в теме, но и в самой форме высказывания.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меняют впечатление от одного и того же смысла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свет утра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золотой свет часто связывают с надеждой, теплом и началом нового дня. В прозе он может просто точно обозначать освещение, но все равно делает сцену живой и теплой. Один цвет меняет настроение всей картины.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ночь и белый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ночь в литературе создает ощущение тишины, тайны или тревоги, а белый снег нередко добавляет чистоту и холод. Вместе эти образы помогают показать контраст, который сразу чувствуется глазами и настроением.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трава и серый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трава обычно связана с жизнью, ростом и природой, а серый туман — с неясностью и ожиданием. В поэзии такие детали могут стать символами, а в прозе — точной частью пейзажа.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образы в поэзии и прозе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цвет в разных сферах речи и искусства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по-своему используют слова и визуальные детали, чтобы создать понятное и запоминающееся впечатление.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стиль строится на сочетании словесной точности и удачного цветового решения.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4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художественными текстами и повседневной визуальной культурой.
</a:t>
            </a:r>
            <a:endParaRPr lang="en-US" sz="74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стиль художественного сообщения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тема, слово и цвет постепенно превращаются в выразительный стиль.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цвета зависит от ситуации: в дорожном знаке красный предупреждает, а в стихотворении может передавать любовь, силу или внутреннее напряжение героя.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 тот же цвет может значить разное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белый цвет в описании снега вызывает ощущение света и чистоты, а в изображении пустой комнаты — тишины, холода и одиночества.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смысл влияют соседние слова, общий тон текста и культурные привычки читателя: цвет редко работает сам по себе, он связан с контекстом.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анализе важно не угадывать значение по шаблону, а смотреть, как именно цвет включен в образ, сцену и авторский замысел.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общие ассоциации, которые часто встречаются в речи, литературе и школьных ответах.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цвета чаще связаны с активностью и тревогой, холодные — со спокойствием, а нейтральные — с чистотой и равновесием.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ассоциаций по цветам; учебное задание, без единого статистического источника.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связывают с цветами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положение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помогает понять возраст, привычки и социальное положение персонажа. Школьная форма, рабочая одежда или праздничный костюм сразу задают читателю важные детали.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средство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портрете усиливают впечатление от героя. Светлые оттенки могут подчеркнуть мягкость, а темные — строгость, замкнутость или напряжение сцены.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героя как часть художественного текста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ритмичные названия легче запоминаются, потому что в них важны звучание, повтор и точный выбор слов, а не длинное объяснение.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афишах и рекламе яркая лексика часто работает вместе с заметным цветом, крупным шрифтом и контрастом, чтобы сразу привлечь внимание.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похожий прием встречается в заголовках, эпиграфах и названиях глав: уже одно название может настроить читателя на определенное восприятие текста.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названиях, афишах и рекламе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в цифровой среде и школьной коммуникации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шрифта помогает задать тон сообщения: строгий вариант выглядит официальнее, а простой и ясный удобнее для быстрого чтения и понимания.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 и эмодзи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 и эмодзи делают сообщение нагляднее, помогают быстро понять смысл и добавляют эмоциональную окраску без длинных пояснений.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кнопок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часто воспринимается как спокойный и надежный, зеленый — как знак успеха или подтверждения, а красный — как предупреждение об ошибке.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формулировки удобны в чате, объявлении или школьном сообщении: они экономят время и позволяют сразу увидеть главное.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цвет меняется рядом с другим оттенком: важны контраст, насыщенность и то, как цвета распределены в композиции.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впечатление дает не отдельный цвет, а его сочетание с соседними тонами и общим уровнем контраста.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наблюдений и учебных примеров по сочетанию цветов; без статистической выборки.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цветовые сочетания меняют настроение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примеров из лирики, прозы и визуальных текстов.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словесные и цветовые приемы помогают сделать образ ярче и точнее.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приемы выполняют свои задачи, но вместе они усиливают настроение, делают текст выразительным и помогают увидеть замысел автора.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слова и цвета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стиль в литературном и повседневном тексте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связь между словами, цветом и настроением в любом тексте или изображении.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как личный выбор и черта поколения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стиль виден в речи, одежде, любимых цветах и привычках. Он показывает, что человеку важно, что его интересует и как он хочет быть понятым другими.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стиль часто связан с увлечениями: спортом, музыкой, рисованием, технологиями или чтением. Через выбор слов и образов они нередко подчеркивают свою индивидуальность.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слово, цвет и образ соединяются, текст становится живым и запоминающимся. Именно так автор передает характер, настроение и свою мысль, а читатель лучше понимает художественный замысел.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краски создают узнаваемый литературный стиль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2026-05-23T02:51:37Z</dcterms:created>
  <dcterms:modified xsi:type="dcterms:W3CDTF">2026-05-23T02:51:37Z</dcterms:modified>
</cp:coreProperties>
</file>