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суффиксами -ова-/-ева-, -ыва-/-ива-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проверять написание глагольных суффиксов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 правило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встречаются в частых глаголах: рассказывать, пробовать, советовать, планировать, организовывать. Ошибку не всегда слышно, поэтому важно уметь проверять букву по правилу и правильно разбирать слово по составу.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 в глаголе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после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перед окончанием. Он помогает образовывать новые слова и показывает, как устроена основа глагола, например в словах рисовать, советовать и рассказывать.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образованию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суффикс часто связан не только с написанием, но и со способом образования слова. Именно поэтому важно увидеть его отдельно от корня и окончания, а не полагаться на звучание.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для 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выделить суффикс, легче выполнить морфемный разбор и понять родственные слова. В глаголах рисовать, советовать, рассказывать и пробовать эта часть слова особенно важна для проверки написания.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 глагол в начальной форме: рисовать, советовать, ночевать, воевать. В этой форме суффикс обычно слышится неясно, поэтому нужна проверка.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1-го лица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ставим глагол в форму я: рисую, советую, ночую, воюю. Именно здесь видно, какая гласная должна быть в суффиксе неопределённой формы.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проверочной форме получается -ую, пишется -ова-; если слышится -юю или близкая форма после мягкой основы, пишется -ева-.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—ова- и -ева: как их узнавать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форме я суффикс меняется, написание в неопределённой форме проверяют по этой форме.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неопределённую форму и форму 1-го лица единственного числа, чтобы определить написание суффикса.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суффиксов -ова- и -ева-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—ыва- и -ива- в глаголах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 несовершенного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—ыва- и -ива- часто встречаются у глаголов несовершенного вида: рассказывать, настаивать, доказывать, организовывать, опаздывать. Они обозначают действие как процесс или повторяющееся действие.
</a:t>
            </a:r>
            <a:endParaRPr lang="en-US" sz="1379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 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ставим глагол в форму 1-го лица: рассказываю, настаиваю, организовываю, опаздываю. По этой форме видно, какая гласная пишется перед -вать.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похожи на слова с -ова-/-ева-, поэтому легко ошибиться. Сравнение двух форм помогает не путать суффиксы и точно выбирать нужную букву.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букву в суффиксе глагола
</a:t>
            </a:r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слова в тексте к правильному написанию суффикса.
</a:t>
            </a:r>
            <a:endParaRPr lang="en-US" sz="252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слово при спряжении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глаголах основа остаётся почти одинаковой, а изменения видны в суффиксе и окончании. Поэтому полезно сравнивать две формы одного и того же слова.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разницу между рассказывать — рассказываю, советовать — советую, планировать — планирую. По такому сравнению легче выделить суффикс, а не часть корня.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я известна, проще отделить суффикс от окончания и правильно записать слово. Это особенно важно при морфемном разборе и проверке орфограммы.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модели написания суффиксов
</a:t>
            </a:r>
            <a:endParaRPr lang="en-US" sz="228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обе модели встречаются в знакомых школьных словах и требуют проверки по форме 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не по звучанию, а по результату проверки в 1-м лице единственного числа.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-ова- и когда -ева-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надёжнее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букву только на слух: в безударной позиции суффикс звучит неясно. Проверочная форма показывает написание точнее и помогает избежать типичных ошибок.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-юю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форме я слышится -юю или похожее окончание после мягкой основы, пишется -ева-: воюю — воевать, ночую — ночевать. Произношение в неопределённой форме может обманывать.
</a:t>
            </a:r>
            <a:endParaRPr lang="en-US" sz="1072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форма я
</a:t>
            </a:r>
            <a:pPr algn="l" indent="0" marL="0">
              <a:lnSpc>
                <a:spcPct val="10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форме я получается -ую, в неопределённой форме обычно пишется -ова-: рисую — рисовать, советую — советовать, планирую — планировать. Проверка начинается именно с этой формы.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-ыва- и когда -ива-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глагол в 1-е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букву, сначала образуйте форму 1-го лица единственного числа: рассказываю, настаиваю, организовываю, опаздываю. Именно эта форма показывает, какая гласная слышится перед окончанием и какой суффикс нужно писать.
</a:t>
            </a:r>
            <a:endParaRPr lang="en-US" sz="1206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Слушай, что стоит перед -ваю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проверочной форме перед -ваю можно услышать -ы- или -и-. Если опора на слух вызывает сомнение, сравнение с этой формой помогает точно определить написание суффикса без угадывания.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 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рассказывать, настаивать, организовывать и опаздывать выглядят похоже, но проверяются одинаковым способом. Сопоставление пары форм помогает не смешивать похожие глаголы и писать их грамотно.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защищает от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полезно там, где произношение может сбивать с толку. Если опираться на форму 1-го лица, легко выбрать нужную гласную в суффиксе и не перепутать -ыва- с -ива-.
</a:t>
            </a:r>
            <a:endParaRPr lang="en-US" sz="1282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из-за опоры на слух, а не на проверочную форму; правильное написание подтверждается сопоставлением двух форм глагола.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орфографии: проверка глаголов по форме 1-го лица единственного числа.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формы
</a:t>
            </a:r>
            <a:endParaRPr lang="en-US" sz="254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 и способ их исправить через проверочную форму 1-го лица единственного числа.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состав слова «рассказывать»
</a:t>
            </a:r>
            <a:endParaRPr lang="en-US" sz="245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ведёт к смыслу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3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начинается с приставки рас-, которая помогает показать направление и связь со значением рассказа. Она не меняет правило написания суффикса, но помогает увидеть, как слово образовано и почему оно связано с родственными словами.
</a:t>
            </a:r>
            <a:endParaRPr lang="en-US" sz="102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слова заметен корень -сказ- / -скаж-, общий для слов рассказ, расскажу, сказка. Именно он хранит основное значение, а значит, буква в суффиксе не относится к корню и не должна его «перетягивать» на себя.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 окончание на своём месте
</a:t>
            </a:r>
            <a:pPr algn="l" indent="0" marL="0">
              <a:lnSpc>
                <a:spcPct val="90000"/>
              </a:lnSpc>
              <a:buNone/>
            </a:pPr>
            <a:r>
              <a:rPr lang="en-US" sz="3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корня стоит суффикс -ыва-, а затем окончание -ть. Такое цветное выделение делает структуру слова наглядной: ученик видит, где заканчивается корень и где начинается суффикс, который нужно проверять по форме рассказываю.
</a:t>
            </a:r>
            <a:endParaRPr lang="en-US" sz="106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состав слова «рассказывать»
</a:t>
            </a:r>
            <a:endParaRPr lang="en-US" sz="245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правописания с видом глагола
</a:t>
            </a:r>
            <a:endParaRPr lang="en-US" sz="2775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как 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суффиксами -ова-/-ева- и -ыва-/-ива- часто обозначают не завершённый результат, а сам процесс действия. Поэтому они обычно отвечают на вопрос что делать? и звучат как описание действия в развитии.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и 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помогают назвать действие, которое повторяется, длится или происходит постепенно: рассказывать, настаивать, организовывать, опаздывать. Это делает их особенно удобными для разговорной и письменной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с этими суффиксами относятся к несовершенному виду. Это значит, что в них не подчёркивается конец действия, а важнее сам ход события, например: советовать, пробовать, планировать.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подходит вопрос что делать? , стоит внимательно проверить суффикс по форме 1-го лица. Такой подход помогает связать вид глагола с орфографией и не перепутать похожие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«Глагольные суффиксы -ова-/-ева-, -ыва-/-ива-».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формы 1-го лица единственного числа
</a:t>
            </a:r>
            <a:endParaRPr lang="en-US" sz="195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показывают один принцип: сначала проверяем форму на -ю или -ую, а потом выбираем написание суффикса в неопределённой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1-го лица единственного числа служит универсальной проверкой для обеих групп суффиксов и помогает быстро отличать модели написания.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в суффиксе
</a:t>
            </a:r>
            <a:endParaRPr lang="en-US" sz="279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исходную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отыщи глагол в неопределённой форме: рисовать, ночевать, рассказывать, планировать, организовывать. Так проще увидеть, какой суффикс стоит в слове до проверки.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в 1-е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образуй форму 1-го лица единственного числа: рисую, ночую, рассказываю, планирую, организовываю. Эта форма показывает, какая гласная слышится перед окончанием.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что появляется перед -ю: -у-, -ю-, -ы- или -и-. Именно это сопоставление помогает решить, писать ли -ова-, -ева-, -ыва- или -ива-.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по 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выбери нужный суффикс и запиши слово без ошибок. Алгоритм работает для большинства учебных примеров и помогает действовать уверенно, а не наугад.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суффикс: от слова к написанию
</a:t>
            </a:r>
            <a:pPr algn="l" indent="0" marL="0">
              <a:lnSpc>
                <a:spcPct val="9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строится на сопоставлении неопределённой формы глагола и формы 1-го лица единственного числа.
</a:t>
            </a:r>
            <a:endParaRPr lang="en-US" sz="2387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 без путаницы
</a:t>
            </a:r>
            <a:endParaRPr lang="en-US" sz="2756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парами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не отдельные слова, а пары: рисовать — рисую, советовать — советую, ночевать — ночую. Так легче увидеть, как проверочная форма подсказывает нужную гласную в суффиксе.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не только слух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может обмануть: в конце слова звук часто слышится неясно. Поэтому важно не угадывать букву, а сначала образовать форму 1-го лица и уже потом писать слово.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похожие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рассказывать и организовывать похожи по строению, но проверяются одинаково. Сравнение нескольких примеров подряд помогает быстрее запомнить правило и не смешивать разные суффиксы.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03481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один алгоритм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одну и ту же последовательность: неопределённая форма, форма 1-го лица, выбор суффикса. Когда порядок действий становится привычным, ошибки встречаются гораздо реже.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5502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на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вернись к проверочной форме ещё раз. Такая самопроверка особенно полезна в диктанте и домашней работе, где важно писать точно и без лишних исправлений.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суффикс определяется не по внешнему виду слова, а по форме 1-го лица; именно она указывает нужную модель написания.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тренировки орфографического правила.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определить модель написания по проверочной форме 1-го лица единственного числа.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 распознавание суффиксов
</a:t>
            </a:r>
            <a:endParaRPr lang="en-US" sz="217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урока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—ова-/-ева- и -ыва-/-ива- проверяются через форму 1-го лица единственного числа. Если держать этот алгоритм в памяти, писать глаголы и разбирать слова по составу становится заметно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2026-05-28T14:03:51Z</dcterms:created>
  <dcterms:modified xsi:type="dcterms:W3CDTF">2026-05-28T14:03:51Z</dcterms:modified>
</cp:coreProperties>
</file>