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и «Арагонская хота»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музыка Глинки превращает испанский танец в праздник звуков.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Михаилом Глинкой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— русский композитор, которого называют основателем русской классической музыки. Он любил народные мелодии, яркие танцы и музыку, которая умеет рассказывать о странах, людях и настроении без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в жизни композитора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побывал в Испании и услышал там много живой народной музыки, которая сразу привлекла его внимание.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поразили гитары, танцевальные мелодии, хлопки в ладоши и шумные уличные праздники.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пьесы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впечатления стали музыкой, которая звучит по-испански даже без слов и сохраняет настроение поездки.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Хота — это испанский народный танец. Он быстрый, звонкий и очень подвижный. Обычно его танцуют парами, а музыка будто подсказывает шаги и повороты.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хоте чувствуется радость праздника, легкость и огонь. Такой танец легко представить на площади, где все улыбаются, хлопают в ладоши и слушают музыку.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Арагон — это область Испании, где особенно любят этот танец. Название сразу подсказывает, откуда пришло музыкальное вдохновение.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называется Арагонской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взял за основу не просто испанскую мелодию, а именно традицию этого края. Поэтому в названии слышится связь с народной культурой.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«арагонская» помогает представить характер музыки: горячий, веселый и очень танцевальный, словно в нее попал солнечный испанский ветер.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была создана «Арагонская хота».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И. Глинке и датировке произведения «Арагонская хота»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Глинка написал яркую оркестровую пьесу, которая позже стала очень известной и полюбилась слушателям.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образ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поездки Глинки в Испанию до появления знаменитой оркестровой пьесы.
</a:t>
            </a:r>
            <a:endParaRPr lang="en-US" sz="9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слышны особенно ясно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создают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помогают музыке течь легко и плавно. Из-за них кажется, что танец не стоит на месте, а все время кружится и шагает вперед.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 ударные добавляют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звучат ярко и празднично, а ударные делают ритм заметным. Вместе они превращают оркестр в веселую танцующую компанию.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мелодия произведения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несложная, но очень выразительная. В ней слышны радость, движение и праздничное настроение, словно музыка улыбается слушателю.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тема звучит легко и сразу запоминается. Она похожа на народную песню, которую хочется тихо напевать вместе с оркестром.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сделал тему такой ясной, что она быстро узнается даже после первого прослушивания. Это помогает пьесе сразу понравиться и детям, и взрослым.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движение в музыке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шагает вперед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пьесе живой и упругий. Он помогает музыке двигаться, как веселый танец, который не хочет останавливаться ни на минуту.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пьесу бодрой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ритмические рисунки возвращаются снова и снова. Из-за этого музыка кажется уверенной, энергичной и очень легко узнается на слух.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Испания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ритм помогает почувствовать испанский характер произведения. Он напоминает хлопки, шаги танцоров и шум веселого праздника.
</a:t>
            </a:r>
            <a:endParaRPr lang="en-US" sz="10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краски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громко, снова тихо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любит резко менять звучание, словно рисует кистью то тонкую линию, то широкий мазок. После тихих мест оркестр вдруг вспыхивает ярко и звонко. Из-за таких перемен музыка кажется живой и очень выразительной.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блестит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эпизодах музыка звучит мягко и плавно, а в других — резче и смелее. Это похоже на танец, где шаги то скользят, то будто подпрыгивают. Слушатель легко представляет движение, свет и праздничный блеск.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из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делают пьесу похожей на красочную картину. Один музыкальный кусочек напоминает весёлую игру, другой — торжественный выход танцоров. Так Глинка показывает, что оркестр умеет не только играть, но и рисовать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черты в музыке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берёт простые, запоминающиеся интонации, похожие на народную песню. Они звучат легко и естественно, поэтому мелодия сразу кажется близкой и понятной слушателю.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ясно слышен танцевальный характер: музыка словно сама подсказывает шаги. Повторения и упругий ритм создают ощущение народного праздника, где все двигаются в одном общем настроении.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не копирует танец буквально, а превращает его в концертное произведение. Благодаря этому народные черты остаются заметными, но музыка звучит богаче и наряднее.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настроение сама: она звучит радостно, легко и празднично. Даже без текста слушатель сразу чувствует, что действие не грустное, а весёлое и живое.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представить танец. Кажется, будто перед глазами появляются быстрые шаги, повороты и хлопки, а музыка ведёт всех участников вперёд без остановки.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оркестровые краски напоминают солнечную площадь, где много света и движения. Поэтому можно почти увидеть испанский праздник, хотя на сцене нет ни одного слова.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оркестр рассказывает историю сам, без рассказчика. У слушателя включается воображение, и музыка превращается в понятную и красивую картину.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без слов все равно понятна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бодрое вступление, которое сразу привлекает внимание. Оно как будто приглашает в танец и не даёт скучать ни секунды. Уже с первых тактов чувствуется энергия.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тема становится шире и ярче, словно танец разгорается всё сильнее. В конце остаётся праздничное чувство, как после весёлого гулянья, когда хочется улыбаться ещё 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народного танца к концерту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впечатления Глинки от испанской народной музыки превратились в знаменитую оркестровую пьесу.
</a:t>
            </a:r>
            <a:endParaRPr lang="en-US" sz="8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сразу запоминается благодаря ясной мелодии и живому ритму. Она звучит легко, но при этом очень ярко, поэтому её хочется слушать снова.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стало знаменитым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хорошо слышен испанский характер: танцевальность, блеск и весёлое движение. Это делает произведение узнаваемым даже для тех, кто впервые его слышит.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«Арагонская хота» нравится и детям, и взрослым, потому что музыка понятна без объяснений. Она показывает, что классика может быть не только серьёзной, но и очень радостной.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музыкой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умел брать впечатления из других стран и превращать их в свою музыку. В «Арагонской хоте» слышна Испания, но заметны и вкус, и мастерство русского композитора.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пьеса стала частью русской музыкальной культуры. Она показывает, что музыка может путешествовать, дружить с разными народами и при этом сохранять собственный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«Арагонская хота» — оркестровая пьеса Михаила Глинки, созданная в 1845 году. Она основана на испанском народном танце, который пришёл из области Арагон.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произведения — в живом ритме. Он сразу задаёт движение и заставляет музыку звучать так, будто она сама танцует.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черта — яркая мелодия. Она легко запоминается и делает пьесу похожей на весёлую песню без слов.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создаёт праздничное настроение и помогает представить Испанию. Для этого не нужны картинки — оркестр справляется сам.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25603"/>
            <a:ext cx="264300" cy="26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10062"/>
            <a:ext cx="264300" cy="2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Глинке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любил привозить из поездок не сувениры, а музыкальные впечатления. Он внимательно слушал местные напевы и танцы, а потом превращал их в концертные произведения.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часто напоминает яркую открытку из страны, где он побывал. В ней сохраняются ритмы, настроение и особый характер увиденного места.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«Арагонская хота» особенно хорошо показывает этот талант. В ней слышны и Испания, и личный почерк композитора, поэтому пьеса запоминается сразу.
</a:t>
            </a:r>
            <a:endParaRPr lang="en-US" sz="9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пьеса показывает, как народный танец превращается в яркую классическую музыку. В ней звучат Испания, живой ритм и мастерство Глинки, а классика действительно начинает танцевать.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«Арагонская хота» важна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2026-05-24T22:49:22Z</dcterms:created>
  <dcterms:modified xsi:type="dcterms:W3CDTF">2026-05-24T22:49:22Z</dcterms:modified>
</cp:coreProperties>
</file>