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показывает, как меняются величины вместе.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Функции: как одна величина зависит от другой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функции важны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описывать изменения в таблицах, формулах и графиках. Эта тема связывает математику с жизненными ситуациями: ценой покупок, движением, ростом и подсчётом результатов.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описывает правило, по которому каждому значению x соответствует одно значение y. Так удобно показывать, как одна величина меняется при изменении другой.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f(x)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f(x) означает, что y находится по заданному правилу для выбранного x. Аргумент x подставляют в формулу или правило и получают значение функции.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не 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одному значению x соответствуют два разных значения y, такая зависимость не считается функцией. У функции для каждого аргумента должно быть только одно значение.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есть аргумент, значение функции, правило задания и график. Эти элементы помогают не только вычислять ответы, но и видеть общую картину зависимости.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читать формулы, таблицы и графики как описание одной зависимости.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связывает не отдельные числа, а устойчивую зависимость между ними.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запись y = f(x)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значения функции и проверке аргумента.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и график одной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пар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показывает отдельные пары чисел (x; y). По ней удобно выполнять вычисления и проверять, как меняется значение функции при разных аргументах.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отдельные точки, а всю зависимость сразу. По нему можно увидеть направление изменения, форму линии и связь между координатами.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точки достаточно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линейной функции обычно хватает нескольких точек, чтобы построить прямую. После этого по координатной плоскости легко сопоставить таблицу и готовый график.
</a:t>
            </a:r>
            <a:endParaRPr lang="en-US" sz="14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разные ситуации, где одна величина меняется вслед за другой. Это помогает увидеть, что функция описывает не только формулы, но и реальные процессы.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иллюстрации зависимостей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зависимостей в реальной жизни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зависимости могут возрастать, убывать или почти не меняться; именно это и показывает функция.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множество значений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подставить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 — это все значения x, которые можно подставить в функцию без ошибки. Именно они разрешены правилом задания и не нарушают вычисления.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получить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 — это все значения y, которые функция может принимать. Оно показывает, какие результаты вообще возможны при допустимых значениях аргумента.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ноль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формуле есть деление на x, значение x = 0 нужно исключить. В школьной алгебре делить на ноль нельзя, поэтому такой аргумент недопустим.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корнями проверяют, чтобы выражение под корнем было допустимым. Это помогает заранее понять, какие значения x подходят, а какие нужно исключить.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00" y="1205475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удобна, когда нужно быстро вычислять значения функции. Достаточно подставить x в правило и получить y без построения таблицы или графика.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подходит для небольшого набора значений. Она наглядно показывает, как связаны отдельные пары чисел, и помогает заметить закономерность в данных.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удобен для сравнения изменений. По нему видно, где функция возрастает, убывает или остаётся почти постоянной, без длинных вычислений.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описание помогает в жизненных задачах: при оплате, начислении баллов, движении или измерении времени. Оно объясняет правило простыми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функций, которые встречаются в школе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известные функции 7 класса и их простые примеры.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отличаются формой графика и характером изменения, поэтому их легко узнавать по записи и виду линии.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x позволяют увидеть, как по-разному ведут себя функции. На одной оси удобно сравнивать форму и направление изменения.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школьного курса алгебры.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графики разных функций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меняется равномерно, квадратичная образует дугу, а обратная пропорциональность быстро приближается к осям.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графику находят свойства функции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функция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движении слева направо значения y увеличиваются, функция возрастает. Такой участок графика показывает положительное изменение величины и помогает понять общую тенденцию без 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функция убывает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 увеличении x значения y уменьшаются, функция убывает. Это видно по наклонной линии или кривой, направленной вниз, и удобно при сравнении разных зависимостей.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и 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график пересекает ось x, называют нулями функции. Пересечение с осью y показывает значение при x = 0 и часто помогает быстро проверить таблицу.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 минимум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заданном промежутке по графику можно найти наибольшее и наименьшее значения функции. Эти точки особенно важны, когда нужно оценить результат, не подставляя множество чисел.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функции по значениям x и y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определить, является ли зависимость функцией, по таблице, графику или набору точек.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цена одного товара, можно быстро найти стоимость нескольких одинаковых покупок. Такая зависимость помогает заранее оценить расходы и проверить правильность чека в магазине.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время зависит от расстояния и скорости. По этой зависимости удобно решать задачи о поездках, прогулках и пути, который проходит человек или транспорт.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и домашних делах функции помогают связать количество шагов, длину маршрута и затраченное время. Один и тот же закон изменения встречается в спорте и на уроках.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 повседневных ситуациях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 роста на графике показывает одинаковое прибавление величины в каждом периоде. Такой вид часто встречается в задачах с фиксированным правилом.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примеру о равномерном изменении температуры.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как модель изменений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отражает равномерное изменение: одинаковое увеличение x даёт одинаковое увеличение y.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меняют направление графика и его положение на плоскости.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отвечает за направление изменения, а b задаёт начальную точку графика на оси y.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линейную функцию
</a:t>
            </a:r>
            <a:endParaRPr lang="en-US" sz="2718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43" y="3000196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8265" y="509171"/>
            <a:ext cx="315225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 координатная плоскость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пара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графика задаётся парой координат (x, y). Первая координата показывает положение по горизонтали, вторая — по вертикали, поэтому точки читают строго в этом порядке.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обычно направлена вправо, а ось y — вверх. Масштаб на осях влияет на то, насколько точно можно сравнивать значения и замечать изменения.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не просто набор точек, а все пары чисел, которые подходят под правило функции. Поэтому каждая точка на нём имеет смысл и связана с вычислением.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значение функции, нужно смотреть на соответствующую точку графика и учитывать обе координаты. Это помогает быстро решать задачи без лишних вычислений.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формуле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последовательность действий при работе с функцией и её графиком.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работе с функциями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x и y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меняют местами аргумент и значение функции. Из-за этого точка на плоскости получается неверной, а таблица значений перестаёт соответствовать формуле.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подстановке или арифметике сразу искажает весь результат. Особенно внимательно нужно считать дроби, степени и выражения со скобками, чтобы не получить лишнюю точку.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значение x можно подставить в формулу. Если забыть про деление на ноль или допустимые значения под корнем, ответ будет неправильным.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соединение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графики строят одинаково: иногда точки соединяют плавной линией, а иногда этого делать нельзя. Нужно учитывать вид функции и её свойства.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графика важно смотреть на шаги по осям. Если масштаб выбран неверно или прочитан невнимательно, сравнение значений и выводы будут ошибочными.
</a:t>
            </a:r>
            <a:endParaRPr lang="en-US" sz="10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помогает увидеть, как связаны величины, и заранее понять, что изменится при новом значении x. Формула, таблица и график показывают одну идею разными способами.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 — удобный язык для описания зависимостей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2026-05-29T22:02:00Z</dcterms:created>
  <dcterms:modified xsi:type="dcterms:W3CDTF">2026-05-29T22:02:00Z</dcterms:modified>
</cp:coreProperties>
</file>