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Пляцковский. «Настоящий друг»
</a:t>
            </a:r>
            <a:endParaRPr lang="en-US" sz="3918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том, что дружбу видно в поступках.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Пляцковский и его сказки для детей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Пляцковский писал для детей просто, весело и по-доброму. В его сказках герои спорят, помогают друг другу и учат важным правилам жизни. «Настоящий друг» легко понять младшим школьникам.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оказываются в лесу и начинают разговор о дружбе. С первых слов чувствуется, что каждый хочет показать себя.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быстро превращается в спор. Персонажи стараются доказать, кто из них лучше и правильнее.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поступками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ясно: одних слов недостаточно. Настоящая дружба проявляется в деле, когда нужна помощь.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герои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звери как собеседники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разговаривают как люди, поэтому их легко представить и понять. У каждого героя свой характер, и он заметен сразу по речи и поведению.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маленький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похож на место, где сразу видно, кто добрый, а кто любит хвастаться. Такая обстановка делает историю живой и запоминающейся.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настоящего друга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остаётся в стороне, когда товарищу трудно. Он готов поддержать делом, а не только словами.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друг не подводит и не исчезает в важный момент. На него можно положиться, как на надёжного помощника.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притворяется и не старается выглядеть лучше других. Честный друг говорит прямо и поступает справедливо.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смеётся над чужой бедой и не унижает товарища. Он относится к нему с теплом и вниманием.
</a:t>
            </a:r>
            <a:endParaRPr lang="en-US" sz="10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спор о дружбе
</a:t>
            </a:r>
            <a:endParaRPr lang="en-US" sz="301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героев от разговора до вывода о настоящем друге
</a:t>
            </a:r>
            <a:endParaRPr lang="en-US" sz="10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в сказке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появляется, когда герои говорят слишком уверенно и звучат важнее, чем на самом деле. Из-за этого их реплики кажутся забавными и немного смешными.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весело, что звери ведут себя почти как школьники: спорят, перебивают друг друга и стараются доказать свою правоту. Это делает сюжет близким детям.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не мешают серьёзной мысли, а помогают её запомнить. После них сказку приятно читать вслух и обсуждать в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поступки важнее слов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слова легко произнести, но они не помогают, если рядом кому-то нужна поддержка. В сказке это хорошо видно на примере героев, которые любят говорить о себе.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доброта проявляется в деле: помочь, не обидеть, остаться рядом. Именно такие поступки показывают, кто действительно умеет дружить.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сказке нужен спор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сразу делает историю живой. Герои не просто разговаривают, а стараются доказать, кто из них прав и кто лучше понимает дружбу.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спора видно, что одних уверенных слов недостаточно. Настоящий характер раскрывается тогда, когда приходится поступать по-настоящему, а не только рассуждать.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читателю заметить ошибку хвастовства. Тот, кто слишком много говорит о себе, выглядит не сильнее, а смешнее.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подводит к важному выводу: дружба требует честности, скромности и уважения. Без этих качеств нельзя стать хорошим товарищем.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дела в сказке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видно, что красивые обещания не заменяют настоящей помощи. Слова звучат быстро, но добрый поступок всегда важнее и заметнее.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рядом в трудный момент, он показывает свою дружбу делом. Именно такие поступки делают его надёжным и достойным уважения.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учит: человека оценивают не по хвастовству, а по тому, как он ведёт себя с товарищами. Это важный урок для каждого школьника.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тропинка в лесу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всё кажется знакомым и безопасным: мягкая трава, деревья, птичьи голоса. Но именно здесь герои начинают разговор, который помогает увидеть их характеры. В такой обстановке даже обычный спор становится заметным и поучительным.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звери говорят по-человечески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жители в сказке ведут себя как настоящие собеседники: спорят, отвечают, оценивают поступки. Это делает историю живой и смешной для детей. Ребёнку легко представить, как звери рассуждают о дружбе совсем как школьники.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сказочное место испытания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настоящего друга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качеств, которые проявляются в поступках героя сказки.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13" y="1793917"/>
            <a:ext cx="341674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8242" y="2571150"/>
            <a:ext cx="427092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98256" y="3908754"/>
            <a:ext cx="427092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Михаила Пляцковского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доброта проявляется не в красивых словах, а в простом участии. Добрый герой замечает чужую беду и не проходит мимо.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хвастаться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тот, кто слишком любит хвалиться, часто выглядит смешно. Скромность делает человека приятнее и надёжнее.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товарища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помогает в трудный момент. Важно не только сочувствовать, но и делать что-то полезное для другого человека.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не спорить ради победы и не обижать собеседника. Уважение помогает дружбе стать крепкой и настоящей.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сказки написан простыми словами, поэтому его легко читать вслух и сразу понимать. Короткие фразы звучат живо и помогают быстро уловить смысл разговора героев.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Диалоги делают персонажей яркими и запоминающимися. По их словам и интонации дети легко замечают, кто ведёт себя дружелюбно, а кто любит спорить и важничать.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легко запоминается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История короткая, поэтому её удобно прочитать за один урок и сразу обсудить. Ребёнок не теряет нить сюжета и быстро запоминает главное.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Главная мысль выражена очень ясно: дружба проверяется поступками. Из-за этого произведение удобно пересказывать своими словами без долгих объяснений.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сказке есть спор и смешные реплики, а это всегда вызывает интерес. Такой разговорный сюжет воспринимается легко и даже немного озорно.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Ситуации в сказке похожи на школьные: можно похвастаться, поссориться, помочь. Поэтому дети узнают в героях себя и лучше запоминают историю.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героя по его поступкам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 персонажа к выводу о его характере по событиям сказки.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жизнью школьника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на урок и видит, что однокласснику нужна помощь. Уже здесь сказка напоминает: настоящий друг замечает другого и не ждёт просьбы слишком долго.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легко поделиться, поддержать, уступить и не смеяться над ошибкой. Именно такие простые поступки показывают дружбу лучше любых громких обещаний.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Обсуждая сказку, дети сравнивают героев со своим поведением. Так книга помогает понять, как быть внимательным, честным и добрым не только в сказке, но и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узнаётся не по громким словам, а по поступкам. Он умеет быть рядом, замечает чужую трудность и отвечает на неё добротой, а не пустыми обещаниями.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ясно показывает: уважение, верность и забота делают дружбу крепкой. Именно эти качества оказываются важнее хвастовства, споров и желания выглядеть лучше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 читателя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Сказка учит смотреть на человека не по словам, а по делам. Это помогает понять, кто действительно умеет дружить и поддерживать других.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Произведение напоминает, что хвастовство быстро становится смешным, а доброта делает героя сильнее и приятнее для окружающих.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чтения легко сделать вывод: хороший друг внимателен, честен и готов помочь. Такой урок полезен и в классе, и во дворе, 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дружбе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«Настоящий друг» — тёплая и понятная сказка, которая помогает детям увидеть: дружба живёт в добрых делах. Она оставляет простой, но важный урок на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2026-05-24T08:06:00Z</dcterms:created>
  <dcterms:modified xsi:type="dcterms:W3CDTF">2026-05-24T08:06:00Z</dcterms:modified>
</cp:coreProperties>
</file>