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3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Stating likes and dislikes: как говорить о своих предпочтениях по-английски
</a:t>
            </a:r>
            <a:endParaRPr lang="en-US" sz="333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 для выражения вкусов, выбора и мнения.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предпочтениях помогают быстро рассказать о себе: что нравится, что не нравится и что вы выберете. Они особенно удобны в знакомствах, школьных диалогах и коротких опросах о еде, музыке, спорте и хобби.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 в обычной речи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938" y="3217325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означает обычную симпатию: что-то вам просто нравится. Это самое универсальное слово для еды, предметов, музыки и занятий, когда нужно спокойно и без сильного акцента выразить своё отношение.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mind выражает нейтральное отношение: человеку всё равно или он не возражает. Эта фраза полезна, когда вы не хотите звучать резко и спокойно принимаете оба варианта.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mind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чаще относится не к предмету, а к действию или процессу. Поэтому говорят: enjoy reading, enjoy playing football. Слово подчёркивает, что занятие приносит удовольствие в момент выполнения.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 используют, когда сравнивают два варианта и выбирают один из них. Например: I prefer tea to coffee. Это слово помогает точно показать личный выбор без сильных эмоций.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показывает очень сильное положительное чувство. Его используют, когда что-то особенно любимо: любимая еда, музыка или дело. Это слово звучит ярче, чем like, и передаёт эмоции сильнее.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для выражения отношения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модели: утверждение, отрицание, вопрос, краткий ответ и сравнение.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фраза о предпочтении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350" y="1303217"/>
            <a:ext cx="2775300" cy="165596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разговорах о школе ученики могут сказать: I like English, I don’t like maths, I enjoy art. Такие ответы особенно полезны на уроках, где нужно быстро рассказать о своём отношении к предмету.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выбрать между двумя вариантами, удобно использовать prefer. Например: I prefer books to games. Такие ответы показывают не только вкус, но и умение сравнивать и объяснять свой выбор.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 ситуации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даёт много простых примеров: I enjoy drawing, I like playing football, I love reading. Эти темы помогают говорить о себе естественно и показывают, чем вы любите заниматься после уроков.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отдых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в музыке и кино помогают выражать личный вкус без длинных объяснений. Например: I love pop music, I like cartoons, I don’t like horror films. Эти темы часто обсуждают в классе и с друзьями.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фильмы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 — одна из самых простых тем для первых ответов. Ученики легко говорят: I like pizza, I don’t like broccoli, I prefer tea to juice. Такие фразы понятны и сразу связаны с повседневной жизнью.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напитки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знакомых школьникам темах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передать не только направление мнения, но и его силу: от нейтрального отношения до сильного неприятия.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позволяет точно различать оттенки отношения, поэтому важно выбирать слово по степени симпатии или несогласия.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лексики по теме likes and dislikes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показывают силу чувства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близких слова помогают говорить точнее: like — обычная симпатия, love — сильное чувство, enjoy — удовольствие от действия или процесса.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expressing preferences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особенно важно различать по смыслу, а не считать синонимами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удобнее начинать с тем, которые легко обсудить за одну-две фразы и не требуют сложной лексики или длинных объяснений.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знакомые и личные темы, поэтому еда и хобби обычно становятся основой коротких ответов и мини-опросов.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иллюстрации типичных тем в диалогах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темы в диалогах о likes and dislikes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в настоящем времени используют don’t с I, you, we, they и doesn’t с he, she, it. Это помогает строить фразы быстро и без лишних слов.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 don’t / doesn’t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можно ответить очень коротко: Yes, I do. No, I don’t. Yes, he does. No, she doesn’t. Такой формат особенно удобен в парной работе и опросах.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 в диалоге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делают речь естественной и экономят время. Они подходят для урока, разговора с другом и любых заданий, где нужно ответить сразу и понятно.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без длинных фраз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и краткие ответы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really, very much и a lot усиливают положительное мнение. Они помогают звучать увереннее: I really like science, I like apples very much, I like football a lot.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положительно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речь точнее: можно показать не только «нравится» или «не нравится», но и насколько сильно это чувство выражено. Это особенно важно в живом разговоре.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отношения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bit и a little помогают выразить слабую симпатию или осторожное несогласие. Эти слова полезны, когда нужно показать не категоричное мнение и не обидеть собеседника.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Немного и осторожно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not very much смягчает отказ и делает фразу менее резкой. Например: I don’t like spicy food very much. Такое формулирование звучит спокойно и вежливо.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Мягче отрицательно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усиливают или смягчают мнение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базовый порядок слов в утвердительных, отрицательных и вопросительных фразах о likes and dislikes, включая сравнение с to.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предложении о предпочтениях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частые ошибки, которые помогают увидеть проблемы с формой глагола, порядком слов и выбором правильного предлога.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смыслом, а с грамматической формой: вспомогательный глагол, окончание -s и конструкция prefer… to …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учебные ошибки по теме likes and dislikes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likes and dislikes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I’m not really a fan of… звучит спокойнее, чем прямое dislike. Она помогает показать отрицательное отношение без резкости и хорошо подходит для разговоров о музыке, фильмах и еде.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отказ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 prefer… позволяет вежливо выбрать один вариант и не спорить с собеседником. Она особенно полезна, когда нужно сравнить два предмета, вида спорта или способа провести время.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без конфликта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don’t mind… показывает, что выбор не принципиален. Так можно ответить о школьном предмете, блюде или занятии, если у вас нет сильного предпочтения в одну из сторон.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позиция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формулировки помогают сохранить дружелюбие в беседе. Если мнения не совпадают, лучше звучат фразы с объяснением выбора, чем слова hate или слишком резкое несогласие.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тон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способы выразить несогласие или нелюбовь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двое учеников обсуждают английский и задают друг другу простые вопросы. Один говорит: Yes, I do. It is interesting, because we speak a lot. Такой ответ звучит естественно и помогает продолжить разговор без паузы.
</a:t>
            </a:r>
            <a:endParaRPr lang="en-US" sz="1125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говорят о школьных предметах и используют слова boring, interesting и fun. Один спрашивает про English, а другой отвечает, что любит его because it is useful. Такой диалог легко разыграть в паре.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предмет в классе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один ученик спрашивает: Do you like football? Другой отвечает: No, I don’t. I prefer basketball because it is more fun. В диалоге сразу видны вопрос, краткий ответ и объяснение выбора.
</a:t>
            </a:r>
            <a:endParaRPr lang="en-US" sz="115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спортом и музыкой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короткие диалоги о предпочтениях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увидеть, что разные слова передают не одинаковое отношение, а разные степени симпатии, выбора и нейтральности.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слово, тем яснее звучит мнение: от love и like до don’t mind, don’t like и hate.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интенсивности отношения, составлено по теме likes and dislikes
</a:t>
            </a:r>
            <a:endParaRPr lang="en-US" sz="134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сильной симпатии до сильного неприятия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because сразу объясняет, почему ученик так думает. Фраза I like art because it is creative звучит убедительнее, чем короткое I like art, и помогает развивать ответ.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причина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даёт собеседнику тему для следующего вопроса. Если человек говорит I prefer football because it is active, разговор можно продолжить обсуждением спорта, любимой команды или школьных игр.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продолжить диалог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добавляет причину, он говорит не только о выборе, но и о своём опыте. Например, I don’t like horror films because they are scary показывает личное отношение и делает речь естественнее.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становится личным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ответы с because звучат полнее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легко переносятся из одной ситуации в другую и помогают говорить о привычных школьных темах коротко и понятно.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грамматическая модель подходит для урока, обеда, кружка и разговора с друзьями, поэтому её удобно использовать в разных диалогах.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темы для практики likes and dislikes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школьных тем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 простого вопроса: Do you like…? Он задаёт тему и помогает быстро понять, о чём будет идти беседа.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часть часто содержит because. Ученик объясняет выбор и говорит больше одной фразой, например: I prefer basketball because it is more fun.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Причина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можно добавить: What about you? Это приглашает партнёра высказаться и превращает обмен репликами в настоящий диалог, а не в набор отдельных ответов.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 отвечает коротко: Yes, I do. или No, I don’t. Такая реплика экономит время и делает речь естественной для класса.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Краткий ответ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как модель живого общения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62075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различать три основные зоны: нравится, нейтрально и не нравится. Это помогает выбирать между like, don’t mind, don’t like, а не использовать одно слово для всех ситуаций.
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207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отношения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504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мнение не совпадает с мнением собеседника, лучше выбирать спокойные фразы. Они позволяют выразить несогласие, не звуча резко, и делают общение более дружелюбным.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723504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 вежливый тон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41596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между двумя вариантами используется prefer… to… Эта конструкция отличается от обычного like и требует запомнить именно to, а не than.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541594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to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47708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кратких ответах важно помнить do и does. Они помогают строить фразы быстро и грамотно: Do you like…? , Does he like…? Yes, I do. No, he doesn’t.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3847707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формы вопросов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15397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Like, love и enjoy передают положительное отношение, но не одинаковой силы. Hate показывает сильное неприятие, поэтому его лучше использовать осторожно и только там, где это действительно уместно.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2153972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 слабые чувства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для уверенной речи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 говорим о своих предпочтениях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likes and dislikes помогает просто и вежливо рассказывать о себе. Достаточно помнить несколько моделей, чтобы уверенно говорить о любимом, нейтральном и нелюбимом на английском языке.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2026-05-30T22:52:45Z</dcterms:created>
  <dcterms:modified xsi:type="dcterms:W3CDTF">2026-05-30T22:52:45Z</dcterms:modified>
</cp:coreProperties>
</file>