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Умение, обязанность и совет — как это выражается по-английски?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английском языке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сразу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помогают точнее выразить смысл: разрешение, обязанность, совет или вероятность. Они стоят перед основным глаголом, обычно без to, и в вопросах и отрицаниях ведут себя проще обычных глаголов.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значения модальных глаголов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 разрешение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показывает, что кто-то умеет что-то делать или получает разрешение. Например: I can swim. В школьных диалогах это один из самых частых и понятных модальных глаголов.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необходимость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выражает сильную обязанность, правило или требование. Фраза You must wear a uniform означает, что правило нужно обязательно соблюдать, без выбора и обсуждения.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рекомендация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используют, когда хотят мягко посоветовать или подсказать лучший вариант. В предложении You should rest говорящий не приказывает, а предлагает полезное действие.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часто звучит официальнее и вежливее, особенно в просьбах и разрешениях. Фраза May I come in? подходит для уважительного обращения в классе или другой формальной ситуации.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Прошлая способность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нередко описывает умение в прошлом. Когда говорят When I was five, I could ride a bike, речь идет о способности, которая была раньше, но не обязательно есть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модальные глаголы и их значения
</a:t>
            </a:r>
            <a:endParaRPr lang="en-US" sz="2602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поможет увидеть, как один глагол меняет смысл в зависимости от ситуации.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зависит не только от самого слова, но и от ситуации, в которой оно употребляется.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модальных глаголов в школьной грамматике английского языка.
</a:t>
            </a:r>
            <a:endParaRPr lang="en-US" sz="11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уже умеет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ученик спокойно говорит: I can read in English. Это не просто фраза из учебника, а способ показать настоящее умение. Такой пример легко услышать в классе, на кружке или в коротком ответе у доски.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о 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школьнику нужна помощь, он часто выбирает could: Could you help me? Эта форма звучит мягче и уважительнее, чем прямой вопрос. Поэтому её удобно использовать, когда обращаются к учителю, однокласснику или взрослому.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из 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Вспоминая детство, ребенок может сказать: When I was five, I could ride a bike. Здесь could показывает умение, которое было раньше. Такая фраза помогает рассказывать о своих навыках и опыте без лишних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could в повседневной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модальный глагол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смысл ситуации помогает выбрать can, should, must, may, might, could или would.
</a:t>
            </a:r>
            <a:endParaRPr lang="en-US" sz="13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Must, have to и must not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показывает, что говорящий сам считает действие необходимым. В предложении I must do my homework слышно личное решение и сильное ощущение обязательности.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do not have to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not have to значит «не обязательно», а не «нельзя». Поэтому важно смотреть на смысл: must not запрещает, а do not have to только снимает необходимость.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not означает, что действие запрещено. Фраза You must not run in the corridor показывает строгий запрет, а не просто нежелательность или совет быть осторожнее.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чаще связано не с желанием человека, а с правилом, расписанием или требованием извне. Например: We have to come at 8 o'clock — это условие, которое нужно выполнить.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значения: от совета к запрету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не форму, а степень строгости. Чем выше значение, тем сильнее обязательность или ограничение в высказывании.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should к must not показывает рост давления: от мягкого совета до полного запрета.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значений модальных глаголов по правилам школьной грамматики английского языка.
</a:t>
            </a:r>
            <a:endParaRPr lang="en-US" sz="10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 might: разрешение и вероятность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75" y="1748385"/>
            <a:ext cx="38079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подходит, когда нужно спросить или дать разрешение в уважительной форме: May I open the window? В школьной речи это звучит аккуратно и формально, особенно при обращении к учителю или старшему.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разрешение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67970" y="1748385"/>
            <a:ext cx="38079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 may and might могут говорить о вероятности, но might звучит менее уверенно. Сравните: It may rain и It might rain later. Во втором случае говорящий осторожнее и оставляет больше сомнений.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и догадка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модальные глаголы быстро меняют смысл: от возможности — к запрету, сомнению или невозможности.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у модальных глаголов не усложняет форму, но заметно меняет смысл высказывания.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отрицательных форм модальных глаголов в английском языке.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 модальных глаголов
</a:t>
            </a:r>
            <a:endParaRPr lang="en-US" sz="26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модальными глаголами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 модального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модальный глагол ставится первым, поэтому do и does не нужны. Сравните: Can you swim? Must we bring notebooks? Такая форма звучит коротко и естественно.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глагола сразу идет подлежащее, а затем смысловой глагол без to. Например: Should I start now? Эта схема помогает быстро строить вопросы без лишних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легко произносить и понимать на слух, поэтому они часто встречаются в уроках, просьбах и коротких диалогах. Чем проще структура, тем быстрее идет общение.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предложении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порядок слов почти всегда одинаковый: подлежащее, затем модальный глагол, потом основной глагол и остальные слова. Эта модель остается стабильной и легко запоминается.
</a:t>
            </a:r>
            <a:endParaRPr lang="en-US" sz="1202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can play chess. Здесь She — подлежащее, can — модальный глагол, play — основной глагол. Остальные слова добавляют смысл, но не меняют саму схему.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should finish homework. В таком предложении модальный глагол показывает не действие, а отношение к нему. Поэтому после него глагол всегда стоит в обычной форме без to.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эту последовательность, легче строить предложения в речи и письме. Ошибки чаще всего появляются, когда ученик переставляет слова или добавляет лишние части.
</a:t>
            </a:r>
            <a:endParaRPr lang="en-US" sz="12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модальные глаголы встречаются чаще всего
</a:t>
            </a:r>
            <a:endParaRPr lang="en-US" sz="260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диалогах особенно заметны can, should и must: они помогают спрашивать, советовать и объяснять правила без длинных фраз.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зона — правила и инструкции, но модальные глаголы регулярно нужны и в просьбах, и в коротких ответах.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учебным ситуациям в рамках темы презентации, 2025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глагола не ставят to: правильно can swim, must go, should rest. Добавление to делает форму неправильной и сразу выделяет ошибку в письме.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и does не нужны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с модальными глаголами do и does не используются. Неверно говорить Does can…? , потому что сам модальный глагол уже показывает вопросительную форму.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 не ставится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не получают окончание -s в Present Simple. Правильно he can, she must, they should. Форма остается одинаковой для всех лиц и чисел.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отрицании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формах не нужно добавлять второй to: must not to go — неверно. Правильно simply must not go, потому что модальный глагол уже связывается с основным.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примерах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один модальный глагол меняет смысл всей фразы и помогает выбрать нужную интонацию.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 становится точнее, если правильно выбрать модальный глагол: меняются вежливость, строгость, возможность или вероятность.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«Модальные глаголы»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отрицание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порядок: модальный глагол + not + основной глагол без to.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2287" y="1295150"/>
            <a:ext cx="406125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школьных ситуациях
</a:t>
            </a:r>
            <a:endParaRPr lang="en-US" sz="2508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помогает говорить о том, что ученик умеет делать на занятиях и кружках: читать, объяснять, решать задачи или работать с языком без лишних слов.
</a:t>
            </a:r>
            <a:endParaRPr lang="en-US" sz="134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часто встречается в школьных правилах, на плакатах и в инструкциях по безопасности. Он подчеркивает строгую необходимость и не оставляет выбора.
</a:t>
            </a:r>
            <a:endParaRPr lang="en-US" sz="117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подходит для полезных рекомендаций, когда нужно мягко подсказать лучшее решение. Такой модальный глагол звучит доброжелательно и помогает говорить корректно.
</a:t>
            </a:r>
            <a:endParaRPr lang="en-US" sz="115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используется в формальных обращениях и вежливых просьбах. Он помогает спросить разрешение спокойно и уважительно, особенно в классе или на школьном мероприятии.
</a:t>
            </a:r>
            <a:endParaRPr lang="en-US" sz="11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в 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степень строгости и уверенности у модальных глаголов разная: от предположения до обязательного правила.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сильнее требование или уверенность. must стоит выше остальных, а might выражает самую осторожную вероятность.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 смысловым значениям модальных глаголов, 2025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из коротких русских подсказок помогает быстро узнать значение слова в тексте и сразу выбрать нужный вариант в речи.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подсказок помогают быстрее запомнить модальные глаголы.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делают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помогают говорить по-английски точнее: выражать умение, совет, обязанность, разрешение и вероятность. Если помнить схему с глаголом без to, ошибок становится намного меньше.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2026-05-30T12:27:20Z</dcterms:created>
  <dcterms:modified xsi:type="dcterms:W3CDTF">2026-05-30T12:27:20Z</dcterms:modified>
</cp:coreProperties>
</file>