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Орлова «Дворник»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двор становится чище благодаря незаметному, но важному труду.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 рядом с нами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 следит за чистотой во дворе, на дорожках и около дома. Он убирает мусор, листья и снег, чтобы детям и взрослым было удобно и безопасно ходить, играть и отдыхать рядом с домом.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300" y="1512375"/>
            <a:ext cx="16537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во дворе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скамейки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обычно растут деревья, стоят скамейки и тянутся дорожки. После уборки эти знакомые места выглядят аккуратнее, и гулять по ним становится намного приятнее.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подъезды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домов и входы в подъезды тоже часть двора. Когда вокруг чисто, весь дом кажется более ухоженным, а жильцам легче замечать порядок и заботу.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игр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двор — это пространство для игр, встреч и прогулок. Чистые дорожки и свободные площадки помогают бегать, кататься и не спотыкаться о мусор.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дворник заканчивает работу, двор меняется сразу. Исчезает беспорядок, становится светлее и спокойнее, а обычное место рядом с домом выглядит по-настоящему уютным.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человек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 в стихотворении — не герой сказки, а настоящий труженик. На нём удобная рабочая одежда, в руках метла или лопата, а вокруг уже видно следы полезной работы.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забота о порядке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стоять спокойно, без лишних движений, потому что главное уже сделано. Дорожки очищены, мусор убран, и двор выглядит так, будто к нему очень бережно отнеслись.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без суеты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передать чистый двор, аккуратные дорожки и человека, который только что закончил уборку. Такое изображение помогает увидеть, как обычный труд делает место красивее.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дворника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труд дворника заметным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видно сразу: исчезают листья, мусор и снег, которые мешали идти. Двор становится аккуратнее, и даже самый обычный путь к дому выглядит опрятным и спокойным.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дворника особенно заметна после уборки дорожек и площадки. Людям легче проходить, играть и гулять, потому что вокруг нет лишнего беспорядка и опасных кучек грязи.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труд может быть тихим и незаметным, его польза видна каждому. Чистый двор показывает, что за порядком кто-то внимательно следит каждый день.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двор после работы дворника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обычном дворе после уборки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труд дворника заслуживает уважения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 каждый день делает полезное дело для всех жильцов дома. Его работа помогает сохранять чистоту там, где гуляют, играют и проходят люди.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такому труду видно в простых поступках: не мусорить, не пачкать дорожки и беречь двор. Тогда чужая работа не превращается в бесконечную уборку.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замечают труд дворника, они учатся благодарности. Это хороший урок: рядом с нами есть люди, которые делают жизнь удобнее и спокойнее.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работа дворника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у дворника особенно много дел: нужно расчищать снег, посыпать дорожки и следить, чтобы жильцы могли идти безопасно. Без такой работы двор быстро превратился бы в снежный лабиринт.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зимней уборки нужны лопата, метла и терпение. На иллюстрации уместны снежный двор, следы на белом фоне и человек, который уверенно прокладывает путь для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 весенние заботы во дворе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дорожках появляются жёлтые листья и ветки. Дворнику нужно быстро убрать их, чтобы двор не выглядел неряшливо и по нему было удобно ходить.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уборка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собирают в кучи, а затем выносят. После работы двор становится чище, и осенний ветер уже не разносит мусор по всему двору.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таяние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тает, во дворе появляется грязь и лужи. В это время особенно важно навести порядок и расчистить проходы возле дома.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наводит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 убирает остатки снега, грязь и прошлогодний мусор. После его работы двор быстрее становится аккуратным и готовым к прогулкам.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12337" y="1277800"/>
            <a:ext cx="166275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42708"/>
            <a:ext cx="215700" cy="191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12337" y="2927725"/>
            <a:ext cx="166275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видны в герое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 не ленится и каждый день делает нужную работу. Его старание помогает двору оставаться чистым, даже если погода капризничает и подбрасывает новые заботы.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понимает, что за порядок во дворе отвечают не сами дорожки, а человек. Поэтому дворник внимательно следит за тем, чтобы всё было убрано вовремя.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дворника важна точность: нужно убрать мусор, не оставить грязь и не повредить растения. Аккуратный труд делает двор не только чистым, но и красивым.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уборка занимает много времени и сил, особенно зимой или после ветра. Дворник спокойно доводит дело до конца, потому что знает: чистота требует терпения.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произведение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развитию событий в стихотворении: обычный двор, работа дворника и результат его труда.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понять это стихотворение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знаком каждому ребёнку: здесь играют, гуляют, ждут друзей и смотрят на привычные вещи. Поэтому слова о дворе сразу вызывают понятные и близкие образы.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легко заметить, что полезный труд бывает простым и повседневным. Он нужен не где-то далеко, а прямо там, где люди живут каждый день.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сложных событий или далёких мест. Всё происходит рядом с домом, где легко увидеть пользу чистоты, аккуратных дорожек и заботливой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помогают в работе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Метла, лопата и грабли помогают дворнику убирать мусор, листья и снег. С их помощью двор становится чище, а дорожки — свободнее и безопаснее для всех.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Совок и мешки для мусора нужны, чтобы собрать мелкие отходы и унести их после уборки. Эти простые предметы делают труд аккуратным и заметным.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Стихотворение помогает заметить, что труд простого человека важен для всех жителей дома. Без него двор быстро потерял бы аккуратный вид.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Оно показывает, что порядок не появляется сам по себе. За чистыми дорожками всегда стоят старание, терпение и ежедневная забота.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Читатель понимает, что уважение выражается в делах. Не мусорить, не ломать и беречь двор — уже хороший поступок.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Произведение учит видеть красоту полезной работы. Даже обычное дело может сделать жизнь удобнее, спокойнее и приятнее.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люди рядом с дворником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Жильцы могут помочь дворнику, если не бросают фантики и бумажки на землю. Тогда убирать становится легче, а двор дольше остаётся аккуратным и приятным.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беречь кусты, скамейки и дорожки. Когда люди относятся к общему месту внимательно, труд дворника не пропадает зря и требует меньше лишних усилий.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поведение рядом с чужой работой показывает уважение. Даже маленькая осторожность помогает сохранить чистоту и делает двор общим и дружным пространством.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чистый двор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действий, которые помогают поддерживать порядок во дворе.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027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15975"/>
            <a:ext cx="257400" cy="257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Слова-образы из темы стихотворения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привычное место возле дома, где дети играют, взрослые спешат по делам, а дворник делает свою незаметную, но очень нужную работу каждый день.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Метла сразу напоминает об уборке. С ней дворник собирает листья, мусор и мелкие веточки, чтобы дорожки выглядели чистыми и опрятными.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двор красивым, но и хлопотным. Его нужно убирать, чтобы дорожки не стали скользкими и чтобы жильцам было безопасно ходить.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листья красиво шуршат, но быстро превращают двор в беспорядок. Их собирают, чтобы сохранить аккуратность и не мешать проходу людей.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чувство, которое слышится в стихотворении. Забота проявляется в чистом дворе, в удобных дорожках и в уважении к человеку, который трудится для других.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иллюстрации к стихотворению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должен быть узнаваемый двор: дорожки, скамейки, окна домов и человек за работой. Тогда сразу понятно, где происходит действие и почему оно важно.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передать спокойное настроение. Чистый двор, аккуратные предметы труда и собранная поза дворника показывают, что полезная работа делает место уютнее.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сделать двор чище и удобнее для многих людей.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человек, который трудится каждый день, помогает целому двору. В этом и заключается главная сила простого, полезного дела.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А. Орловой «Дворник»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двор будет чистым и добрым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Орловой напоминает: обычная работа очень нужна людям. Оно учит уважать труд, беречь порядок и замечать заботу там, где мы живём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2026-05-24T01:03:36Z</dcterms:created>
  <dcterms:modified xsi:type="dcterms:W3CDTF">2026-05-24T01:03:36Z</dcterms:modified>
</cp:coreProperties>
</file>