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неравенства: сравнение чисел и границы значений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числа, находим границы и читаем ответы на прямой.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неравенства встречаются каждый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нужны там, где важно не точное число, а допустимый диапазон: от возраста и скорости до температуры, массы и времени. Они помогают записывать условия задач и находить все возможные решения в алгебре 8 класса.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числовое неравенство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&gt; означает, что число слева больше числа справа, а &lt; — что меньше. Знаки ≥ и ≤ добавляют возможность равенства, поэтому граница может входить в ответ.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равенстве оба значения совпадают, а в неравенстве сравнение показывает порядок чисел или границу допустимых значений. Поэтому одно и то же выражение может иметь разные условия ответа.
</a:t>
            </a:r>
            <a:endParaRPr lang="en-US" sz="1234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неравенства используют для записи множества решений, работы с переменной и проверки найденного ответа. Это помогает кратко описывать целый набор подходящих чисел.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неравенство показывает, как одно число связано с другим: больше, меньше, не меньше или не больше. Для этого используют знаки &gt;, &lt;, ≥ и ≤.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и их чтение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7 &gt; 4 читается как «семь больше четырёх», а −2 &lt; 3 — как «минус два меньше трёх». Произношение не меняется для десятичных и отрицательных чисел.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Помним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Острие знака всегда направлено к меньшему числу, а широкая часть — к большему. Этот приём помогает быстро понять смысл записи, даже если числа стоят непривычно.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путаем с равенством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равны, используют знак =. Знаки неравенства не заменяют равенство, потому что они показывают именно различие в величине или наличие границы.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смотреть не только на знак, но и на расположение чисел. Для 3,5 и −1 правило остаётся тем же: левое число сравнивают с правым по смыслу записи.
</a:t>
            </a:r>
            <a:endParaRPr lang="en-US" sz="13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на числовой прямой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 положительные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отрицательные числа меньше нуля, а все положительные — больше нуля. Нуль занимает границу между ними и помогает быстро понять общий порядок чисел на прямой.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одной прямой отметить −3, 0 и 5, получится порядок −3 &lt; 0 &lt; 5. Такой пример показывает, что сравнение зависит от положения, а не от длины записи.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не 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число далеко от нуля, оно не становится больше автоматически. Важна только его позиция на прямой: чем правее точка, тем больше значение.
</a:t>
            </a:r>
            <a:endParaRPr lang="en-US" sz="12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Правее —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число, расположенное правее, всегда больше. Поэтому порядок значений удобно видеть сразу, не выполняя лишних вычислений и не сравнивая каждую пару отдельно.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на числовой прямой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последовательность значений без вычислений: каждое следующее число расположено правее предыдущего и поэтому больше.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подтверждает правило: чем правее число на прямой, тем оно больше; отрицательные значения меньше нуля, а положительные — больше.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данные, составленные по правилам числовой прямой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свойства сравнения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цепочке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известно, что a &gt; b и b &gt; c, можно сразу сделать вывод a &gt; c. Это сокращает проверку и помогает упорядочивать числа без лишних шагов.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 же для меньших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&lt; b и b &lt; c, вывод остаётся таким же по направлению: a &lt; c. Свойство удобно при решении задач, где значения сравнивают последовательно.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равенства действует аналогичное правило: если a = b и b = c, то a = c. Его используют, чтобы проверить записи и убедиться в правильности ответа.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сравнений чисел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определить знак сравнения и быстро проверить результат по числовой прямой.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зависит от положения чисел на прямой: правее — больше, левее — меньше, даже если оба числа отрицательные или записаны с дробной частью.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числовых неравенств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 нестрогие неравенства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 и &lt; называют строгими неравенствами. Они показывают, что числа не равны, а ответ не включает граничное значение.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≥ и ≤ называют нестрогими. Они допускают равенство, поэтому граница входит в множество решений и считается допустимым значением.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 ≥ 5 означает все числа от 5 и больше: 5, 6, 7 и далее. Здесь число 5 входит в ответ и отмечается как часть решения.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граница не входит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 &lt; 5 показывает все значения, которые меньше 5, но само число 5 не подходит. Это важно при чтении условий задач и записи ответа.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решения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 стандартной последовательности работы с простым неравенством с одним неизвестным.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неравенств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неравенства прибавить или вычесть одно и то же число, знак сравнения не изменится. Это позволяет упростить запись и перенести известные значения в другую часть.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уравнениями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преобразования очень похожи на действия с уравнениями: сохраняется равновесие записи. Поэтому можно аккуратно переносить числа, не теряя смысла исходного неравенства.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найти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удобно при поиске неизвестного числа. Сначала убирают лишние слагаемые, затем получают более простую форму и сразу проверяют, подходит ли найденное значение условию.
</a:t>
            </a:r>
            <a:endParaRPr lang="en-US" sz="13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на отрицательное число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неравенства умножить или разделить на отрицательное число, знак обязательно меняется на противоположный. Иначе порядок чисел на прямой будет записан неверно.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 как бы «переворачивает» расположение значений: большее становится меньшим, а меньшее — большим. Поэтому после преобразования нужно читать неравенство в обратном направлении.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из 4 &gt; 1 получаем −4 &lt; −1. Такой переход удобно перепроверять на числовой прямой: противоположные числа всегда меняют свой порядок местами.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порядок чисел при умножении на −1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каждое число переходит в противоположное. Это удобно использовать, когда нужно быстро понять, как изменится сравнение после умножения на −1.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 меняются местами относительно нуля, поэтому порядок значений на прямой становится зеркальным.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заданным парам чисел из плана презентации.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и промежутки значений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входит в ответ, границу отмечают закрашенной точкой. Если не входит, используют пустую точку. Это позволяет быстро понять смысл знаков ≥, ≤, &gt; и &lt;.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видно, в какую сторону продолжается решение: вправо или влево. Поэтому промежуток не только записывает ответ, но и наглядно показывает его форму.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x &gt; 2, x ≤ 7 и −3 &lt; x ≤ 4 показывают разные области допустимых значений. Каждая из них описывает не одно число, а целый набор решений.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можно записать как промежуток, чтобы сразу показать все подходящие значения. Такая форма короче, чем перечисление каждого числа по отдельности, и удобна для ответов.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 на числовой прямой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неравенства связан с видом точки и направлением стрелки на прямой. Это помогает быстро оформить ответ после решения.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 означает, что граница не входит в ответ, а закрашенная — что входит. Стрелка показывает сторону всех подходящих значений.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изображения решений неравенств на числовой прямой.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неравенствами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026825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Забыли сменить знак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на отрицательное число знак должен поменяться. Если этого не сделать, ответ получится неверным, даже если все вычисления выполнены правильно.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783654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записывают только число, забывая указать знак или промежуток. В неравенствах важно показать не отдельный ответ, а все значения, которые подходят условию.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5540465" y="17679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модулю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нельзя сравнивать только по модулю. Важно учитывать их положение на прямой: число, расположенное правее, всегда больше, даже если его модуль меньше.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7297291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нестрогом неравенстве граница входит в ответ, а при строгом — нет. Если перепутать это правило, решение будет оформлено неправильно и потеряет точность.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меняют местами &gt; и &lt;, особенно когда числа расположены близко друг к другу. Чтобы избежать ошибки, полезно сразу сверяться с числовой прямой.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344" y="1487300"/>
            <a:ext cx="143063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 жизни с неравенствами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«температура ниже 0 °C» означает, что подходят все значения меньше нуля. Здесь важно не конкретное число, а диапазон возможных значений на шкале.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масса рюкзака должна быть меньше 10 кг, то значение 10 кг не входит в ответ. Такие условия часто встречаются в правилах перевозки и снаряжения.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«не больше 60 км/ч» задаёт верхнюю границу. Оно показывает, что скорость может быть равна 60 или быть меньше, но не выше.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«не менее 12 лет» означает, что 12 лет тоже подходит. Такие неравенства помогают понять, кто может участвовать в событии или пользоваться услугой.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неравенства в реальных ограничениях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самые знакомые школьнику ситуации, где важно не точное число, а допустимый предел или условие. Такие примеры легко перевести на язык неравенств.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неравенства задают ограничения сверху или снизу. Это делает их удобным способом описывать правила и безопасные пределы в повседневной жизни.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примеров из повседневных ограничений, составленное по теме презентации.
</a:t>
            </a:r>
            <a:endParaRPr lang="en-US" sz="8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практикой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показывает, какое число больше, меньше или принадлежит диапазону. Сначала нужно определить порядок значений, а затем выбрать правильный знак сравнения.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числа на прямой помогает быстро проверить ответ. Чем правее расположено число, тем оно больше; чем левее — тем меньше.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прибавить или вычесть одно и то же число, знак неравенства сохраняется. Это правило удобно при упрощении выражений.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 делении на отрицательное число знак меняется на противоположный. Этот шаг нельзя пропускать, иначе решение станет неверным.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лучше записывать не только числом, но и неравенством или промежутком. Так сразу видно, какие значения подходят и входит ли граница в решение.
</a:t>
            </a:r>
            <a:endParaRPr lang="en-US" sz="11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видеть не только число, но и границу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неравенства учат сравнивать значения, находить допустимые области и читать ответ на числовой прямой. Это важный инструмент для задач, уравнений и дальнейшего изучения алгебры.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2026-05-29T11:19:19Z</dcterms:created>
  <dcterms:modified xsi:type="dcterms:W3CDTF">2026-05-29T11:19:19Z</dcterms:modified>
</cp:coreProperties>
</file>