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20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человеку каждый день.
</a:t>
            </a:r>
            <a:endParaRPr lang="en-US" sz="432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приручили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люди заметили полезные дикие растения и стали выращивать их рядом с жильём. Так появились сады, огороды и поля, а у растений — новые сорта, удобные человеку.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которые кормят людей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рожь дают муку, из которой пекут хлеб и булочки. Без этих растений трудно представить завтрак, потому что они помогают быстро и вкусно накормить семью.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 хлопья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овса, ячменя и других зёрен делают кашу, хлопья и крупы. Такие блюда дают силы на учёбу, игры и прогулки, а ещё надолго утоляют голод.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для пользы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капуста и помидоры делают еду яркой и полезной. В них есть вода и витамины, которые помогают человеку расти, двигаться и чувствовать себя бодро.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к обеду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ягоды добавляют в еду сладость и свежий вкус. Их едят отдельно, кладут в салаты и десерты, а иногда берут с собой как полезный перекус.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растения — маленькие кладовые зёрен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пшеницы и ржи зёрна прячутся в колосе, словно в маленьком домике. Когда зёрна созревают, их собирают и перерабатывают в муку, кашу и хлопья. Поэтому зерновые растения так важны для людей.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и его сокровища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растения обычно выращивают на больших полях, где им хватает света и места. Летом зелёные стебли колышутся на ветру, а потом поле становится золотым. Это знак, что урожай готов к сбору.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кормит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маленького зерна можно получить много полезной еды. Его измельчают, варят или обрабатывают по-разному, чтобы приготовить хлеб, кашу и другие блюда. Зёрна кажутся маленькими, но пользы в них очень много.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зёрнышка до еды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огорода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Грядки и теплицы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растут на грядках, в теплицах и на полях. Каждый способ выращивания помогает растениям получить нужное тепло, свет и влагу, чтобы они хорошо наливались и созревали.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морковь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 свёкла знакомы почти каждой семье. Их добавляют в супы, салаты и гарниры, потому что они делают еду сытной, вкусной и полезной.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 лук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 и лук помогают приготовить много разных блюд. Они придают еде особый вкус и аромат, а ещё содержат полезные вещества, которые нужны организму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 на 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Помидоры любят тепло и заботу, зато потом радуют сочными плодами. Их едят свежими, кладут в салаты и соусы, поэтому овощи часто становятся самыми яркими героями обеда.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сливы растут на деревьях в садах. Весной они покрываются цветами, а летом и осенью дарят сочные плоды, которые приятно собирать и есть свежими.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 можно не только есть сразу. Их сушат, замораживают и перерабатывают, чтобы сохранить вкус лета. Тогда полезное лакомство остаётся рядом даже зимой.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на кустах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и малина растут на кустарниках. Их ягоды маленькие, но очень ароматные. Из них делают варенье, компот и сок, а ещё добавляют в пироги.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Пахнет садом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саду созревают плоды, воздух становится особенно сладким и свежим. Даже один аромат яблок или малины может напомнить о тёплом дне и летнем настроении.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из растений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хлопковом растении после цветения появляются пушистые белые коробочки. Внутри них находится волокно, из которого делают нитки и ткань. Потом из такой ткани шьют одежду, постельное бельё и многое другое.
</a:t>
            </a:r>
            <a:endParaRPr lang="en-US" sz="74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— мягкое волокно
</a:t>
            </a:r>
            <a:endParaRPr lang="en-US" sz="1282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льна получают прочное полотно, которое помогает людям уже очень давно. Из него делают одежду и домашний текстиль. Льняные вещи ценят за удобство и долговечность, а само растение любят за пользу.
</a:t>
            </a:r>
            <a:endParaRPr lang="en-US" sz="753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— растение с характером
</a:t>
            </a:r>
            <a:endParaRPr lang="en-US" sz="1121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растения выращивают, потом собирают и обрабатывают их волокна. После этого из тонких нитей ткут ткань, и она превращается в рубашки, полотенца или простыни. Вот такой у растений модный талант.
</a:t>
            </a:r>
            <a:endParaRPr lang="en-US" sz="744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становятся одеждой
</a:t>
            </a:r>
            <a:endParaRPr lang="en-US" sz="9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для здоровья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Шалфей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Шалфей ценят за листья и приятный запах. Его используют для чая и домашних настоев, а ещё выращивают как душистое растение. На грядке он смотрится скромно, но очень полезно.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ярко цветёт оранжевыми цветками, словно маленькими солнышками. Её выращивают специально на грядках и в садах. Из цветков делают полезные настои и красивые букеты.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мяты пахнут листья, поэтому её добавляют в чай и напитки. Она растёт быстро и выглядит очень свежо. Такой зелёный помощник часто появляется на кухне и в саду.
</a:t>
            </a:r>
            <a:endParaRPr lang="en-US" sz="107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Ромашку выращивают ради нежных цветков. Из них готовят чай и настои, которые часто используют в быту. Это растение любят за мягкий аромат и аккуратные белые лепестки.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ухаживает за растениями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Сеют или сажают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землю кладут семена или рассаду. Делают это аккуратно, чтобы у каждого растения было своё место, свет и пространство для роста.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Убирают сорняки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культурные растения не спорили с сорняками за свет и питание, ненужные растения убирают. Ещё следят за вредителями и защищают урожай, как заботливые садовники.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Готовят землю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землю очищают, рыхлят и делают грядки. В мягкой почве семенам легче проснуться и пустить корешки. Без такой подготовки растениям было бы труднее расти.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Поливают и рыхлят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растениям нужна вода, а почве — воздух. Поэтому грядки поливают и осторожно рыхлят, чтобы корни чувствовали себя хорошо и не задыхались.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плода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растения начинается с маленького семени. Если есть тепло, вода и почва, из него появляется росток. Он совсем крошечный, но уже очень старательный.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Созревают 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цветков появляются плоды, а внутри них зреют новые семена. Когда семена попадают в почву, круг жизни начинается снова. Природа умеет повторять этот чудесный путь.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растение подрастает, на нём распускаются цветки. Они нужны не только для красоты, но и для появления плодов. Иногда цветки пахнут очень приятно.
</a:t>
            </a:r>
            <a:endParaRPr lang="en-US" sz="1113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у ростка появляются стебель и листья. Листья ловят солнечный свет, а стебель помогает растению держаться прямо. Так начинается его взрослая жизнь.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150" y="3066076"/>
            <a:ext cx="2234100" cy="19417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культурные растения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745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огороды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культурные растения растут рядом с домом — в садах и огородах. Здесь за ними удобно ухаживать: поливать, рыхлить почву и вовремя собирать спелые плоды.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388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для зёрен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растения занимают большие поля, потому что им нужно много места и света. На широких участках удобнее сеять пшеницу, рожь, овёс и кукурузу.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745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влажность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растениям особенно нужна влага. Рис выращивают там, где можно много поливать землю, поэтому для него подходят влажные поля и залитые водой участки.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0688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 фермы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странах и на больших хозяйствах растения выращивают на плантациях. Так удобно собирать бананы, чай, сахарный тростник и другие полезные культуры.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10311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для тепла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Томаты, огурцы и другие теплолюбивые растения часто выращивают в теплицах. Там им не страшны холодный ветер и резкие перепады температуры, а урожай созревает дружнее.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вид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давать десятки и даже сотни разных сортов с разным вкусом и размером.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людям выбирать из одного вида самые удобные для жизни сорта — сладкие, крупные, ранние или более стойкие к холоду.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«Культурные растения»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помогает растениям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странах солнце светит долго, поэтому бананы, цитрусовые и рис чувствуют себя там особенно хорошо. Растения растут быстро, а плоды успевают налиться соком и сладостью.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дарят тепло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лето не слишком жаркое, лучше растут пшеница, картофель, капуста и яблони. Им подходит умеренное тепло, и тогда урожай получается крепким и вкусным, как из сказки про заботливый огород.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любит свои культуры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25085"/>
            <a:ext cx="267600" cy="214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25085"/>
            <a:ext cx="267600" cy="214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полезны культурные растения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 специи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мята, укроп, перец и другие растения придают пище аромат и вкус. Они делают еду интереснее, а иногда помогают согреться или расслабиться после дня.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 и сахар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и стеблей некоторых культур получают растительное масло и сахар. Эти продукты используют дома и на производстве, чтобы делать блюда вкуснее и разнообразнее.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и одежда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лён дают волокна, из которых делают нитки, ткань и одежду. Без таких растений было бы намного сложнее шить рубашки, полотенца и бельё.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животных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выращивают не только для людей, но и для домашних животных. Зерно, сено и силос помогают животным получать питание в любое время года.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людей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культурных растений получают хлеб, крупу, овощи, фрукты и многое другое. Они помогают составлять полезный и сытный рацион каждый день, от завтрака до ужина.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урожаю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нет дождей, земля пересыхает, и корням не хватает воды. Растения вянут, хуже растут и могут дать меньше плодов, чем ожидалось.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 и другие болезни ослабляют стебли, листья и плоды. Если не заметить их вовремя, урожай становится хуже, а иногда часть растений приходится удалять.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град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ночи, заморозки и град могут повредить нежные листья, цветки и завязи. После такой погоды растениям требуется время, чтобы снова набраться сил.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жуки и гусеницы любят молодые листья и сочные плоды. Поэтому растения нужно защищать, наблюдать за ними и быстро замечать любые повреждения.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сорта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лучших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растениями и выбирают самые сильные, вкусные и устойчивые к болезням. Именно они становятся основой для будущего сорта.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Новый сорт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растение показывает хорошие качества, его размножают и передают в хозяйства. Так у людей появляются более урожайные и надёжные сорта.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Получение и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получают новые растения и долго проверяют их в разных условиях. Они смотрят, как растут стебли, плоды и как растение переносит холод или засуху.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в нашей жизни каждый день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обед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каша, овощи и фрукты появляются на столе почти каждый день. Без культурных растений обычный обед был бы куда скучнее и совсем не таким вкусным.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 приправы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мята, укроп, перец и другие растения делают еду и напитки ароматными. Даже маленькая щепотка специи может изменить вкус блюда, как волшебная палочка.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 лён помогают людям одеваться, потому что из них делают ткань. Из такой ткани шьют рубашки, полотенца, салфетки и другие нужные вещи.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выращенные человеком, украшают дома, клумбы и букеты. Они радуют глаз, создают настроение и напоминают, что растения нужны не только для еды.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926" y="1211450"/>
            <a:ext cx="2661898" cy="339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растения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58172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осторожно ходить между грядками, не ломать стебли и не топтать землю. Тогда растения смогут расти спокойно, а почва останется рыхлой и живой.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3518479" y="3421325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семенам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нужно хранить и сеять аккуратно, не бросать зря и не рвать лишние цветы. Из одного маленького семечка может вырасти целое растение.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518438" y="1630100"/>
            <a:ext cx="2189173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Сорняки, мусор и сухие ветки мешают растениям получать свет и питание. Поэтому участок нужно поддерживать в порядке, чтобы зелёным питомцам было легче расти.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658222" y="3482265"/>
            <a:ext cx="2188510" cy="9498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растения важно вовремя и без лишней траты воды. Если вода используется бережно, её хватит и для огорода, и для других дел.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01579"/>
            <a:ext cx="220800" cy="2523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бывают разными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одного вида культурного растения плоды могут отличаться размером, цветом и вкусом. Поэтому каждый сорт — словно свой маленький сюрприз.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хлопок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хлопчатнике появляются белые пушистые коробочки. Внутри них находятся волокна, из которых делают нитки и ткань для одежды и других полезных вещей.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 с зёрнами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пшеницы в колосе спрятано много зёрен. Именно из них потом получают муку, крупу и хлеб, который знаком почти каждому школьнику.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на грядке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помидор относятся к одному семейству. Хотя выглядят по-разному, у них есть общие ботанические признаки, поэтому они считаются близкими родственниками.
</a:t>
            </a:r>
            <a:endParaRPr lang="en-US" sz="10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окружают человека каждый день: они кормят, одевают, лечат и украшают жизнь. Если заботиться о них бережно, они будут радовать нас ещё очень долго.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— наши помощники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2026-05-25T19:13:49Z</dcterms:created>
  <dcterms:modified xsi:type="dcterms:W3CDTF">2026-05-25T19:13:49Z</dcterms:modified>
</cp:coreProperties>
</file>