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корней с чередованиями: оро/ра, ере/ре, оло (ело)/ла (ле)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историческое чередование гласных в корне слова.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корни и зачем их изучать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корни есть в привычных словах: город — град, ворота — врата, дерево — древо, молоко — млечный. Их нужно знать, потому что ударение здесь не помогает выбрать букву.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этих трёх рядах легче всего увидеть связь между современными и древними формами слов.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исторического чередования изучают в этой теме.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чередующихся корней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ряда слов и увидим, как исторически связаны полногласные и неполногласные формы.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группах написание зависит не от произношения, а от исторической формы корня.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«Чередующиеся корни»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 оро/ра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Полногласные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словах чаще встречается сочетание оро: город, ворота, борода, корова, сторона. Это привычные и нейтральные слова, которые широко используются в 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Неполногласные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соответствия обычно короче: град, врата, брада, крава, страна. Они часто звучат книжно, торжественно или сохраняются в устойчивых выражениях.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не случайны: слова сходны по значению и происхождению. Поэтому важно видеть не только написание, но и родство между двумя формами одного корня.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парами. Тогда легче заметить, что выбор буквы определяется исторической моделью, а не ударением или внешним сходством.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слов: город — град, ворота — врата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град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город — обычное и часто употребляемое. Град — более старинная и книжная форма, которая встречается в названиях, поэзии и устойчивых оборотах.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 врата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 — нейтральное слово для повседневной речи. Врата звучит торжественнее и чаще используется в высоком стиле, например в названиях или образных выражениях.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увидеть историческое чередование на знакомом материале. Если знать связь слов, легче правильно писать и объяснять выбор буквы.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 в современной 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формы легче встретить в обычных текстах и устной речи.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языке преобладают полногласные формы; краткие варианты чаще сохраняются в книжной и устойчивой лексике.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наглядности на уроке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 ере/ре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Полногласные и 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есть пары дерево — древо, беречь — бережный, середина — среди. Полная форма звучит привычнее, а краткая чаще встречается в более книжных словах.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всю семью слов. Например, беречь связано со сберечь и бережный, а середина — со словом среди.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орфограмма не проверяется ударением. Надёжнее запоминать целые пары и узнавать их в тексте по знакомой модели исторического чередования.
</a:t>
            </a:r>
            <a:endParaRPr lang="en-US" sz="14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 с ере/ре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удобно учить вместе: так легче заметить неполногласные формы и избежать ошибок.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лучше запоминаются целиком: это помогает не путать историческое чередование с обычной безударной гласной.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«Корни с ере/ре»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в корне с чередованием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работы с орфограммой на уроке и в упражнениях.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 оло (ело)/ла (ле)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Полногласные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корнях часто сохраняются сочетания оло и ело: молоко, болото, золото, голос. Такие формы привычны для современного языка и встречаются чаще других вариантов.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Неполногласные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нередко звучат короче: млечный, злато, глас, древо. Они помогают увидеть историческую связь слов и понять, почему буквы в корне могут не совпадать.
</a:t>
            </a:r>
            <a:endParaRPr lang="en-US" sz="1329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дерево не относится к этому ряду, хотя рядом с ним есть древо. Для правильного письма важно различать группы чередований и не смешивать похожие по звучанию слова.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всего учить самые частые пары целиком и сравнивать их по смыслу. Тогда легче заметить модель чередования и не выбирать букву только по внешнему сходству слов.
</a:t>
            </a:r>
            <a:endParaRPr lang="en-US" sz="13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 млечный: наглядная пара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молоко относится к нейтральной и очень частотной лексике. В нём слышится полногласная форма корня, которая чаще всего используется в повседневной речи.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родственных словах появляется более короткий вариант мл-: млечный, Млечный Путь. Он показывает древнюю связь слов и помогает увидеть чередование в корне.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молоко, корова и звёздное небо делает пару наглядной. Такой образ помогает запомнить, что млечный чаще встречается в книжной речи и в устойчивом выражении.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ошибаются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возникают в словах, которые уже знакомы на слух, но требуют точного знания исторической пары.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ошибок связано с оро/ра и оло (ело)/ла (ле); группа ере/ре вызывает меньше трудностей, но тоже требует запоминания.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темы и типичным заданиям по орфографии; данные условные, 2025.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проверочное слово не всегда помогает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как у безударных 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чередующихся корней обычная проверка ударением не работает. Нужно не подбирать «сильную» форму, а узнавать историческую модель слова и его родственные варианты.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родство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город и град, молоко и млечный связаны смыслом и происхождением. Именно родственные формы помогают определить, какая буква относится к нужному корню.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знание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входит в изученные ряды, его пишут по правилу. Когда пара не знакома, безопаснее свериться со словарём, а не выбирать букву по звучанию.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 слове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историческое чередование от обычной орфограммы.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чередующихся корней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ударением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пытаться проверить букву ударением. В этих корнях такой способ не подходит, потому что написание связано не со звучанием, а с историей слова.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пар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заменяют историческую форму современной и наоборот. Например, они вспоминают город вместо град или молоко вместо млечный и теряют нужную орфограмму.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слуху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ориентироваться только на произношение, легко перепутать полногласные и неполногласные формы. Надёжнее сравнивать родственные слова и замечать устойчивую модель чередования.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работать с парами слов, таблицами и мини-словарём. Тогда нужная буква запоминается вместе с корнем, а не выбирается случайно.
</a:t>
            </a:r>
            <a:endParaRPr lang="en-US" sz="13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тренировки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быстро увидеть историческую связь полногласных и неполногласных форм и повторить правило перед проверочной работой.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лучше строить по парам: так легче видеть закономерность, чем учить слова по отдельности.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«Корни с чередованиями»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чередований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на повторении: разные группы по-разному ведут себя в знакомых словах и устойчивых выражениях.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важны, но самые заметные трудности обычно связаны с более частотными и узнаваемыми словами.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и наблюдениям за учебными упражнениями; оценка условная, 2025.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закрепить правило на уроке русского языка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 пар слов, где особенно видно родство и различие форм. Так ученик быстрее замечает, что написание связано с историей корня, а не с ударением.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моделям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распределять слова по трём группам: оро/ра, ере/ре, оло (ело)/ла (ле). Это помогает увидеть систему и не воспринимать каждое слово как отдельное исключение.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мини-словарь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таблицах закрепляет материал лучше, чем случайное заучивание. Краткие списки слов удобны для быстрого повтора перед ответом или самостоятельной работой.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важно уметь узнавать орфограмму в предложении. Тогда ученик быстро понимает, к какой группе относится слово, и не делает лишних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 чередованиями оро/ра, ере/ре, оло (ело)/ла (ле) пишутся по исторической модели. Чтобы не ошибиться, нужно узнавать родственные слова и запоминать самые частые пары.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2026-05-28T13:17:36Z</dcterms:created>
  <dcterms:modified xsi:type="dcterms:W3CDTF">2026-05-28T13:17:36Z</dcterms:modified>
</cp:coreProperties>
</file>