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проблема утраты биологического разнообразия в современном мире
</a:t>
            </a:r>
            <a:endParaRPr lang="en-US" sz="2528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угроза, влияющая на устойчивость природы и жизнь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контекст биологического разнообразия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десятилетия деятельность человека ускорила утрату видов и разрушение экосистем. Биологическое разнообразие — основа устойчивого развития и источник ресурсов для будущих поколений.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разнообразие: богатство внутри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уровень отражает вариации внутри одного вида, поддерживая адаптивные возможности в изменяющихся условиях. Это позволяет видам выживать и эволюционировать.
</a:t>
            </a:r>
            <a:endParaRPr lang="en-US" sz="1384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разнообразие: множество форм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уровень включает разнообразие всех видов, от микроорганизмов до растений и животных, формирующих сложные экосистемы и обеспечивающих биологическую устойчивость.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Экосистемное разнообразие: системы и их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71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Экосистемный уровень объединяет разные природные сообщества и среды обитания, взаимодействующие и поддерживающие жизненные процессы на Земле, обеспечивая стабильность природных циклов.
</a:t>
            </a:r>
            <a:endParaRPr lang="en-US" sz="1345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биоразнообразия: фундамент жизни на планете
</a:t>
            </a:r>
            <a:endParaRPr lang="en-US" sz="237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сокращения биоразнообразия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 фрагментация среды обитания происходит из-за вырубки лесов, застройки и мелиорации, что снижает доступность жизненно важных ресурсов для многих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Загрязнение, чрезмерная эксплуатация ресурсов, распространение инвазивных видов и климатические изменения создают комплексные угрозы, приводящие к массовому сокращению численности и исчезновению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занимают около 7% суши, но содержат более половины всех известных видов. В 2022 году вырублено свыше 4 миллионов гектаров, что усугубляет утрату биоразнообразия.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бассейне Амазонки под угрозой порядка 10% мировых видов, что ведёт к необратимым изменениям в экосистемах и снижает жизнеспособность дождевых лесов.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среды обитания: тропические леса как ключевой фактор
</a:t>
            </a:r>
            <a:endParaRPr lang="en-US" sz="29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и его влияние на жизнь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11 миллионов тонн пластика ежегодно попадают в океаны, создавая угрозу морской флоре и фауне. Загрязнение накапливается в пищевых цепях, повреждая организм.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 и химические вещества ухудшают качество воды и почвы, приводя к исчезновению чувствительных видов и снижению общей биологической устойчивости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9225" y="1235675"/>
            <a:ext cx="2743250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добыча природных ресурсов угрожает видам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6143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34% мировых рыбных запасов находятся под угрозой из-за переловов, что приводит к дисбалансу в морских экосистемах и снижению продуктивности рыбного промысла.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44350" y="33162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охота и торговля редкими видами — тиграми, носорогами, слонами — сокращают популяции и нарушают пищевые сети, подрывая биологическую безопасность регионов.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Борщевик Сосновского: агрессивный завоеватель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борщевика Сосновского в европейской части России ведёт к вытеснению местных растений и снижению биоразнообразия. Его токсичные свойства создают угрозу для человека и животных.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Серый белка в Великобритании: конкурент-заместитель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белки вытеснили красных из природных местообитаний Великобритании, меняя структуру лесных экосистем и влияя на жизнь других видов, благодаря отсутствию естественных врагов.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виды: вызов природному разнообразию
</a:t>
            </a:r>
            <a:endParaRPr lang="en-US" sz="26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её влияние на экосистемы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приводит к дроблению природных ландшафтов, что ограничивает перемещение животных и уменьшает их местообитание, снижая общее биологическое разнообразие.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зелёных зон в населённых пунктах ухудшает экологические условия и препятствует поддержанию миграционных коридоров, что отражается на стабильности городских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Монокультурные посевы и обширное применение химикатов вызывают деградацию почвы, сокращение числа опылителей и вредят разнообразию беспозвоночных, необходимых для сельскохозяйственной устойчивости.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модификации и агротехнические практики влияют на естественные виды, уменьшая генетический запас и повышая уязвимость экосистем к болезням и изменениям климата.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сельского хозяйства на виды и биосистемы
</a:t>
            </a:r>
            <a:endParaRPr lang="en-US" sz="29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 масштабы исчезновения видов: статистика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количество видов, занесённых в Красную книгу МСОП, быстро растёт, отражая угрожающее состояние многих биологических групп.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подчёркивает тревожное уменьшение популяций, что свидетельствует о масштабном кризисе биоразнообразия на планете.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Living Planet Report 2022; IUCN Red List 2023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климата на биологическое разнообразие
</a:t>
            </a:r>
            <a:endParaRPr lang="en-US" sz="2016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вызывают смещение ареалов обитания многих видов, заставляя их искать новые подходящие условия, что нарушает привычные экосистемные связи.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температуры и режима осадков влияют на сроки миграции и размножения животных, ухудшая их выживаемость и снижая репродуктивный успех.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явления, такие как засухи и ураганы, вызывают массовую гибель популяций, особенно чувствительны виды арктических и коралловых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экономические последствия потери биоразнообразия
</a:t>
            </a:r>
            <a:endParaRPr lang="en-US" sz="2019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биоразнообразия снижает устойчивость почв к эрозии и ухудшает качество водных ресурсов, что напрямую отражается на продуктивности экосистем.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опылителей и естественных регуляторов приводит к вспышкам вредителей и болезней, нарушая агроэкосистемы и лесные сообщества.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экосистем влечёт за собой экономические потери триллионного масштаба, снижая возможности естественного природного регулирования.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генетического разнообразия ослабляет адаптационные способности видов и сельскохозяйственных культур, усложняя борьбу с изменениями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ООПТ — стражи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действует более 250 федеральных особо охраняемых природных территорий, которые обеспечивают сохранение уникальных ландшафтов и редких видов. Эти территории играют ключевую роль в поддержании экологического баланса.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 биологическом разнообразии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Подписанная в 1992 году международная Конвенция способствует координации усилий стран по сохранению видов и экосистем, установлению стандартов и развитию совместных программ охраны природы на глобальном уровне.
</a:t>
            </a:r>
            <a:endParaRPr lang="en-US" sz="1299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CITES в контроле за торговлей видами
</a:t>
            </a:r>
            <a:pPr algn="l" indent="0" marL="0">
              <a:lnSpc>
                <a:spcPct val="115000"/>
              </a:lnSpc>
              <a:buNone/>
            </a:pPr>
            <a:r>
              <a:rPr lang="en-US" sz="73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CITES регулирует международную торговлю исчезающими видами животных и растений, предотвращая их незаконный отлов и продажу, что помогает сохранить популяции под угрозой вымирания.
</a:t>
            </a:r>
            <a:endParaRPr lang="en-US" sz="137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 национальные меры по защите биоразнообразия
</a:t>
            </a:r>
            <a:endParaRPr lang="en-US" sz="237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экологического просвещения и личной ответственности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 переработка отходов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разделение мусора и его переработка снижают нагрузку на природные экосистемы и уменьшают загрязнение окружающей среды.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потребления пластика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одноразовых пластиковых изделий помогает уменьшить загрязнение природных сред и защищает живые организмы от пластиковой инвазии.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природоохранных акциях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Волонтёрская деятельность и участие в эко-мероприятиях стимулируют осознанное отношение к природе и усиливают коллективные усилия по её сохранению.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местных экологических инициатив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продукции у локальных фермеров и поддержка зелёных проектов способствует устойчивости экосистем и развитию экологически ответственного бизнеса.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тропических лесов в Бразилии и России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проекты по посадке молодых деревьев позволяют восстановить утраченные лесные участки, улучшая качество воздуха и создавая новые места обитания для диких видов.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зубра в Беловежскую пущу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исчезновения в 20 веке зубр был успешно реинтродуцирован в Беловежскую пущу, что способствует восстановлению естественных экосистем и поддержанию биоразнообразия региона.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коралловых рифов на Филиппинах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восстановлению кораллов включают выращивание и высадку новых колоний, что помогает сохранить морские экосистемы и поддержать рыболовство и туризм.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успехи в восстановлении природных комплексов
</a:t>
            </a:r>
            <a:endParaRPr lang="en-US" sz="26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в мониторинге и защите видов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информационные системы позволяют собирать и анализировать данные о распределении и состоянии биологических видов в реальном времени, повышая эффективность охраны природы.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беспилотников и камер видеонаблюдения помогает выявлять случаи браконьерства и незаконного вмешательства в охраняемые территории.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базы данных, такие как GBIF и список IUCN, обеспечивают прозрачность и обмен научной информацией среди исследователей и природоохранных организаций.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служит источником лекарственных средств и базой для научных открытий, раскрывая потенциал естественных ресурсов для медицины.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агроэкосистем напрямую зависит от сохранения дикой природы и разнообразия опылителей, обеспечивающих продовольственную безопасность.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разнообразие предотвращает деградацию почв и поддерживает равновесие в природных циклах, снижая риски катастрофических последствий.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является частью мирового культурного наследия, вдохновляет искусства, технологии и помогает сохранять идентичность народов.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 пользу сохранения: наука, продовольствие, культура
</a:t>
            </a:r>
            <a:endParaRPr lang="en-US" sz="28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44406" y="1406675"/>
            <a:ext cx="3229937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стратегий сохранения биоразнообразия в разных странах
</a:t>
            </a:r>
            <a:endParaRPr lang="en-US" sz="2678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направления и результаты охранных мер в Германии, Коста-Рике и Китае, подчёркивая разнообразие подходов и успешность комплексных программ.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меры и межсекторальное сотрудничество значительно повышают эффективность сохранения биоразнообразия в разных климатических и социальных условиях.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отчёты правительств и международных природоохранных организаций, 2023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совместные действия для устойчивого будущего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объединяя силы на международном, национальном и локальном уровнях можно остановить утрату биоразнообразия, обеспечив сохранение природы и благополучие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2026-05-10T04:21:26Z</dcterms:created>
  <dcterms:modified xsi:type="dcterms:W3CDTF">2026-05-10T04:21:26Z</dcterms:modified>
</cp:coreProperties>
</file>