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71276" y="392225"/>
            <a:ext cx="3797098" cy="4359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9267" y="592776"/>
            <a:ext cx="4040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Составное именное сказуемое в русском языке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565825" y="4355350"/>
            <a:ext cx="3201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8" name="Text 2"/>
          <p:cNvSpPr txBox="1"/>
          <p:nvPr/>
        </p:nvSpPr>
        <p:spPr>
          <a:xfrm>
            <a:off x="547451" y="1757775"/>
            <a:ext cx="36360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подлежащее связывается с признаком, состоянием и характеристикой.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72172" y="392225"/>
            <a:ext cx="3396955" cy="4359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5825" y="592775"/>
            <a:ext cx="42075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встречается это сказуемое
</a:t>
            </a:r>
            <a:endParaRPr lang="en-US" sz="1812" dirty="0"/>
          </a:p>
        </p:txBody>
      </p:sp>
      <p:sp>
        <p:nvSpPr>
          <p:cNvPr id="6" name="Text 1"/>
          <p:cNvSpPr txBox="1"/>
          <p:nvPr/>
        </p:nvSpPr>
        <p:spPr>
          <a:xfrm>
            <a:off x="565825" y="3777250"/>
            <a:ext cx="3215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сказуемое помогает описывать людей, предметы и явления, поэтому часто встречается в текстах, определениях и сообщениях о профессии, возрасте или состоянии.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86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5825" y="592775"/>
            <a:ext cx="42075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каких частей состоит сказуемое
</a:t>
            </a:r>
            <a:endParaRPr lang="en-US" sz="1812" dirty="0"/>
          </a:p>
        </p:txBody>
      </p:sp>
      <p:sp>
        <p:nvSpPr>
          <p:cNvPr id="9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86" dirty="0"/>
          </a:p>
        </p:txBody>
      </p:sp>
      <p:sp>
        <p:nvSpPr>
          <p:cNvPr id="10" name="Text 2"/>
          <p:cNvSpPr txBox="1"/>
          <p:nvPr/>
        </p:nvSpPr>
        <p:spPr>
          <a:xfrm>
            <a:off x="565825" y="2162350"/>
            <a:ext cx="3992100" cy="56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части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Составное именное сказуемое включает глагол-связку и именную часть. Вместе они образуют одно сказуемое, которое не сообщает о действии, а показывает признак или состояние подлежащего.
</a:t>
            </a:r>
            <a:endParaRPr lang="en-US" sz="800" dirty="0"/>
          </a:p>
        </p:txBody>
      </p:sp>
      <p:sp>
        <p:nvSpPr>
          <p:cNvPr id="11" name="Text 3"/>
          <p:cNvSpPr txBox="1"/>
          <p:nvPr/>
        </p:nvSpPr>
        <p:spPr>
          <a:xfrm>
            <a:off x="565825" y="2780768"/>
            <a:ext cx="3992100" cy="56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связки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Связка помогает выразить время, наклонение и связь с подлежащим. Она не несёт основного смысла, а только грамматически оформляет сообщение о предмете или лице.
</a:t>
            </a:r>
            <a:endParaRPr lang="en-US" sz="800" dirty="0"/>
          </a:p>
        </p:txBody>
      </p:sp>
      <p:sp>
        <p:nvSpPr>
          <p:cNvPr id="12" name="Text 4"/>
          <p:cNvSpPr txBox="1"/>
          <p:nvPr/>
        </p:nvSpPr>
        <p:spPr>
          <a:xfrm>
            <a:off x="565825" y="3399182"/>
            <a:ext cx="3992100" cy="56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именной части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Именная часть передаёт главное значение: она называет качество, профессию, возраст, принадлежность, оценку или другое свойство. Именно по ней можно понять смысл сказуемого.
</a:t>
            </a:r>
            <a:endParaRPr lang="en-US" sz="800" dirty="0"/>
          </a:p>
        </p:txBody>
      </p:sp>
      <p:sp>
        <p:nvSpPr>
          <p:cNvPr id="13" name="Text 5"/>
          <p:cNvSpPr txBox="1"/>
          <p:nvPr/>
        </p:nvSpPr>
        <p:spPr>
          <a:xfrm>
            <a:off x="565825" y="4017595"/>
            <a:ext cx="3992100" cy="56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формы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Именная часть может быть выражена существительным, прилагательным, числительным, местоимением, причастием или словосочетанием. Без неё связка не создаёт полного значения сказуемого.
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550" y="2596102"/>
            <a:ext cx="4208700" cy="95314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 составного именного сказуемого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595150" y="1785975"/>
            <a:ext cx="2975700" cy="13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распределяются функции между связкой и именной частью.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595150" y="3366175"/>
            <a:ext cx="2975700" cy="11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сказуемого сосредоточен в именной части, а связка оформляет грамматическую связь с подлежащим.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5825" y="4420725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русского языка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6662" y="392250"/>
            <a:ext cx="4001426" cy="4359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755936" y="592775"/>
            <a:ext cx="384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выглядит схема предложения
</a:t>
            </a:r>
            <a:endParaRPr lang="en-US" sz="1812" dirty="0"/>
          </a:p>
        </p:txBody>
      </p:sp>
      <p:sp>
        <p:nvSpPr>
          <p:cNvPr id="9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86" dirty="0"/>
          </a:p>
        </p:txBody>
      </p:sp>
      <p:sp>
        <p:nvSpPr>
          <p:cNvPr id="10" name="Text 2"/>
          <p:cNvSpPr txBox="1"/>
          <p:nvPr/>
        </p:nvSpPr>
        <p:spPr>
          <a:xfrm>
            <a:off x="4763075" y="2349451"/>
            <a:ext cx="3833100" cy="67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разбора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предложении «Мальчик был рад» подлежащее — мальчик, связка — был, именная часть — рад. Все элементы легко увидеть, если разложить предложение по ролям.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4758075" y="3114275"/>
            <a:ext cx="3833100" cy="67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связка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Связка соединяет подлежащее с признаком и показывает время сообщения. Благодаря ей становится понятно, когда именно проявляется состояние или качество предмета.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4758075" y="3879091"/>
            <a:ext cx="3833100" cy="67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важны обе части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убрать именную часть, исчезнет сам признак. Если убрать связку, пропадёт грамматическая форма времени, и предложение потеряет законченность в составе сказуемого.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слова бывают связками
</a:t>
            </a:r>
            <a:endParaRPr lang="en-US" sz="2412" dirty="0"/>
          </a:p>
        </p:txBody>
      </p:sp>
      <p:sp>
        <p:nvSpPr>
          <p:cNvPr id="10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86" dirty="0"/>
          </a:p>
        </p:txBody>
      </p:sp>
      <p:sp>
        <p:nvSpPr>
          <p:cNvPr id="11" name="Text 2"/>
          <p:cNvSpPr txBox="1"/>
          <p:nvPr/>
        </p:nvSpPr>
        <p:spPr>
          <a:xfrm>
            <a:off x="839775" y="1826350"/>
            <a:ext cx="5341200" cy="5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 быть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частая связка — глагол быть. В прошедшем и будущем времени он обычно выражен явно: был учеником, будет первым, будет готов.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1030100" y="2408763"/>
            <a:ext cx="5341200" cy="5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изменения признака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Связками также становятся слова стать, становиться и оставаться. Они показывают переход к новому состоянию или сохранение уже имеющегося признака.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1232703" y="3009725"/>
            <a:ext cx="5341200" cy="5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оценки и впечатления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 казаться и считаться помогают передать впечатление, мнение или оценку: казался уставшим, считался лучшим. В них действие не главное, важнее характеристика.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1424296" y="3604026"/>
            <a:ext cx="5341200" cy="5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называния и роли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являться и называться часто используются в учебных и официальных текстах: Москва является столицей России, брат называется Серёжей. Они связывают предмет с его определением.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1223265" y="4200726"/>
            <a:ext cx="5341200" cy="5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Нулевая связка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настоящем времени слово быть часто не произносится: Москва — столица России. Это нулевая связка, которая выражает настоящее время без отдельного слова.
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907" y="1785975"/>
            <a:ext cx="4207986" cy="2573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формы чаще всего бывают в именной части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595150" y="1785975"/>
            <a:ext cx="2975700" cy="13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учебных примерах чаще всего встречаются прилагательные и существительные, потому что они удобно передают признак и роль подлежащего.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595150" y="3366175"/>
            <a:ext cx="2975700" cy="11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Именная часть может выражаться разными частями речи, но в школьных примерах чаще всего используются прилагательные и существительные.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5825" y="4420725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примеры по теме «Составное именное сказуемое»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92775"/>
            <a:ext cx="42075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Составное именное и простое глагольное сказуемое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65825" y="2380150"/>
            <a:ext cx="3992100" cy="6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называет простое сказуемое
</a:t>
            </a:r>
            <a:pPr algn="l" indent="0" marL="0">
              <a:lnSpc>
                <a:spcPct val="115000"/>
              </a:lnSpc>
              <a:buNone/>
            </a:pPr>
            <a:r>
              <a:rPr lang="en-US" sz="5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Простое глагольное сказуемое сообщает о действии или процессе: ученик пишет, ребята играют, птицы летят. Главное в нём — сам глагол как обозначение действия.
</a:t>
            </a:r>
            <a:endParaRPr lang="en-US" sz="1084" dirty="0"/>
          </a:p>
        </p:txBody>
      </p:sp>
      <p:sp>
        <p:nvSpPr>
          <p:cNvPr id="10" name="Text 3"/>
          <p:cNvSpPr txBox="1"/>
          <p:nvPr/>
        </p:nvSpPr>
        <p:spPr>
          <a:xfrm>
            <a:off x="565825" y="3125565"/>
            <a:ext cx="3992100" cy="6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называет составное именное
</a:t>
            </a:r>
            <a:pPr algn="l" indent="0" marL="0">
              <a:lnSpc>
                <a:spcPct val="115000"/>
              </a:lnSpc>
              <a:buNone/>
            </a:pPr>
            <a:r>
              <a:rPr lang="en-US" sz="5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Составное именное сказуемое показывает признак, состояние или характеристику: ученик был внимателен, ребята стали тише, птицы были испуганы. Здесь важна не деятельность, а качество.
</a:t>
            </a:r>
            <a:endParaRPr lang="en-US" sz="1084" dirty="0"/>
          </a:p>
        </p:txBody>
      </p:sp>
      <p:sp>
        <p:nvSpPr>
          <p:cNvPr id="11" name="Text 4"/>
          <p:cNvSpPr txBox="1"/>
          <p:nvPr/>
        </p:nvSpPr>
        <p:spPr>
          <a:xfrm>
            <a:off x="565825" y="3870973"/>
            <a:ext cx="3992100" cy="6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отличие
</a:t>
            </a:r>
            <a:pPr algn="l" indent="0" marL="0">
              <a:lnSpc>
                <a:spcPct val="115000"/>
              </a:lnSpc>
              <a:buNone/>
            </a:pPr>
            <a:r>
              <a:rPr lang="en-US" sz="5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составном именном сказуемом есть именная часть, без которой смысл не раскрывается полностью. Именно она сообщает, каким является подлежащее, а связка только соединяет части.
</a:t>
            </a:r>
            <a:endParaRPr lang="en-US" sz="1084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5825" y="1582776"/>
            <a:ext cx="8004900" cy="297324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88214"/>
            <a:ext cx="8004900" cy="23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определить составное именное сказуемое
</a:t>
            </a:r>
            <a:endParaRPr lang="en-US" sz="1612" dirty="0"/>
          </a:p>
        </p:txBody>
      </p:sp>
      <p:sp>
        <p:nvSpPr>
          <p:cNvPr id="7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86" dirty="0"/>
          </a:p>
        </p:txBody>
      </p:sp>
      <p:sp>
        <p:nvSpPr>
          <p:cNvPr id="8" name="Text 2"/>
          <p:cNvSpPr txBox="1"/>
          <p:nvPr/>
        </p:nvSpPr>
        <p:spPr>
          <a:xfrm>
            <a:off x="565825" y="876092"/>
            <a:ext cx="8004900" cy="1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анализа простого предложения в школьном разборе
</a:t>
            </a:r>
            <a:endParaRPr lang="en-US" sz="101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86" dirty="0"/>
          </a:p>
        </p:txBody>
      </p:sp>
      <p:sp>
        <p:nvSpPr>
          <p:cNvPr id="5" name="Text 1"/>
          <p:cNvSpPr txBox="1"/>
          <p:nvPr/>
        </p:nvSpPr>
        <p:spPr>
          <a:xfrm>
            <a:off x="4376700" y="1054754"/>
            <a:ext cx="4401900" cy="1323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0
</a:t>
            </a:r>
            <a:endParaRPr lang="en-US" sz="7200" dirty="0"/>
          </a:p>
        </p:txBody>
      </p:sp>
      <p:sp>
        <p:nvSpPr>
          <p:cNvPr id="6" name="Text 2"/>
          <p:cNvSpPr txBox="1"/>
          <p:nvPr/>
        </p:nvSpPr>
        <p:spPr>
          <a:xfrm>
            <a:off x="4376700" y="2487315"/>
            <a:ext cx="4401900" cy="127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это количество произносимых слов-связок в таких предложениях.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65825" y="1975275"/>
            <a:ext cx="3212100" cy="15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настоящем времени связка часто не выражена отдельным словом, но смысл времени сохраняется. Это важно для точного синтаксического разбора и понимания предложения.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4376700" y="4056275"/>
            <a:ext cx="44019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русского языка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6662" y="392250"/>
            <a:ext cx="4001426" cy="4359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755936" y="592775"/>
            <a:ext cx="384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Какими бывают формы именной части
</a:t>
            </a:r>
            <a:endParaRPr lang="en-US" sz="1812" dirty="0"/>
          </a:p>
        </p:txBody>
      </p:sp>
      <p:sp>
        <p:nvSpPr>
          <p:cNvPr id="9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86" dirty="0"/>
          </a:p>
        </p:txBody>
      </p:sp>
      <p:sp>
        <p:nvSpPr>
          <p:cNvPr id="10" name="Text 2"/>
          <p:cNvSpPr txBox="1"/>
          <p:nvPr/>
        </p:nvSpPr>
        <p:spPr>
          <a:xfrm>
            <a:off x="4763075" y="2349451"/>
            <a:ext cx="3833100" cy="67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Полная и краткая форма
</a:t>
            </a:r>
            <a:pPr algn="l" indent="0" marL="0">
              <a:lnSpc>
                <a:spcPct val="115000"/>
              </a:lnSpc>
              <a:buNone/>
            </a:pPr>
            <a:r>
              <a:rPr lang="en-US" sz="4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Именная часть может быть выражена полной или краткой формой прилагательного. В предложениях она называет признак подлежащего, а не отдельное действие, поэтому отвечает за основной смысл сказуемого.
</a:t>
            </a:r>
            <a:endParaRPr lang="en-US" sz="974" dirty="0"/>
          </a:p>
        </p:txBody>
      </p:sp>
      <p:sp>
        <p:nvSpPr>
          <p:cNvPr id="11" name="Text 3"/>
          <p:cNvSpPr txBox="1"/>
          <p:nvPr/>
        </p:nvSpPr>
        <p:spPr>
          <a:xfrm>
            <a:off x="4758075" y="3114275"/>
            <a:ext cx="3833100" cy="67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части речи
</a:t>
            </a:r>
            <a:pPr algn="l" indent="0" marL="0">
              <a:lnSpc>
                <a:spcPct val="115000"/>
              </a:lnSpc>
              <a:buNone/>
            </a:pPr>
            <a:r>
              <a:rPr lang="en-US" sz="4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роли именной части нередко выступают существительные, числительные, местоимения и причастия. Такие слова показывают профессию, порядок, принадлежность или признак по действию и делают характеристику точнее.
</a:t>
            </a:r>
            <a:endParaRPr lang="en-US" sz="938" dirty="0"/>
          </a:p>
        </p:txBody>
      </p:sp>
      <p:sp>
        <p:nvSpPr>
          <p:cNvPr id="12" name="Text 4"/>
          <p:cNvSpPr txBox="1"/>
          <p:nvPr/>
        </p:nvSpPr>
        <p:spPr>
          <a:xfrm>
            <a:off x="4758075" y="3879091"/>
            <a:ext cx="3833100" cy="67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Падежные формы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Именная часть может стоять в именительном или творительном падеже: он был учеником, он стал капитаном. Выбор формы зависит от значения и глагола-связки.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31470" y="1581850"/>
            <a:ext cx="5873610" cy="1995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именной части и их значения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86" dirty="0"/>
          </a:p>
        </p:txBody>
      </p:sp>
      <p:sp>
        <p:nvSpPr>
          <p:cNvPr id="8" name="Text 2"/>
          <p:cNvSpPr txBox="1"/>
          <p:nvPr/>
        </p:nvSpPr>
        <p:spPr>
          <a:xfrm>
            <a:off x="565825" y="3617900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русского языка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565825" y="3969975"/>
            <a:ext cx="3804600" cy="58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показано, чем может быть выражена именная часть и какое значение она передаёт в составе сказуемого.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4774525" y="3969975"/>
            <a:ext cx="3804600" cy="58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Именная часть может быть выражена разными частями речи, но всегда сообщает признак, состояние или отношение к подлежащему.
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5825" y="2177350"/>
            <a:ext cx="206700" cy="206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571600" y="2174725"/>
            <a:ext cx="206700" cy="206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577375" y="2186208"/>
            <a:ext cx="206700" cy="1837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583150" y="2174725"/>
            <a:ext cx="206700" cy="2067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легко спутать со связкой
</a:t>
            </a:r>
            <a:endParaRPr lang="en-US" sz="1812" dirty="0"/>
          </a:p>
        </p:txBody>
      </p:sp>
      <p:sp>
        <p:nvSpPr>
          <p:cNvPr id="10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86" dirty="0"/>
          </a:p>
        </p:txBody>
      </p:sp>
      <p:sp>
        <p:nvSpPr>
          <p:cNvPr id="11" name="Text 2"/>
          <p:cNvSpPr txBox="1"/>
          <p:nvPr/>
        </p:nvSpPr>
        <p:spPr>
          <a:xfrm>
            <a:off x="565825" y="2582675"/>
            <a:ext cx="17988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Становиться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слово часто входит в состав составного именного сказуемого и показывает изменение признака, а не самостоятельное действие. Оно связывает подлежащее с новым состоянием.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2571600" y="2580075"/>
            <a:ext cx="17988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Являться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являться употребляется как книжная связка. Оно помогает назвать признак, свойство или принадлежность предмета и не обозначает отдельное событие.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4577375" y="2580075"/>
            <a:ext cx="17988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Казаться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Казаться выражает не действие, а впечатление или видимость признака. В предложении Девочка казалась усталой оно соединяет подлежащее с характеристикой.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6583150" y="2580075"/>
            <a:ext cx="17988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Оставаться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Оставаться показывает сохранение прежнего состояния. В составе сказуемого это слово не описывает поступок, а удерживает подлежащее в определённом признаке.
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907" y="1785975"/>
            <a:ext cx="4207986" cy="2573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чаще всего выражает составное именное сказуемое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595150" y="1785975"/>
            <a:ext cx="2975700" cy="13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такие сказуемые встречаются в описаниях предметов, людей и явлений, где важно не действие, а их качество или изменение.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595150" y="3366175"/>
            <a:ext cx="2975700" cy="11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заметны значения признака и состояния; остальные варианты встречаются реже, но тоже важны для точной характеристики.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5825" y="4420725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примеры по теме «Составное именное сказуемое»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1525" y="3166568"/>
            <a:ext cx="8398200" cy="158286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разборе
</a:t>
            </a:r>
            <a:endParaRPr lang="en-US" sz="2412" dirty="0"/>
          </a:p>
        </p:txBody>
      </p:sp>
      <p:sp>
        <p:nvSpPr>
          <p:cNvPr id="9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86" dirty="0"/>
          </a:p>
        </p:txBody>
      </p:sp>
      <p:sp>
        <p:nvSpPr>
          <p:cNvPr id="10" name="Text 2"/>
          <p:cNvSpPr txBox="1"/>
          <p:nvPr/>
        </p:nvSpPr>
        <p:spPr>
          <a:xfrm>
            <a:off x="698188" y="1900020"/>
            <a:ext cx="2351700" cy="96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Путают с определением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предложении Лес был тихий слово тихий не является отдельным определением, а входит в состав сказуемого. Оно называет признак подлежащего вместе со связкой.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3494976" y="1897030"/>
            <a:ext cx="2358000" cy="96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замечают нулевую связку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настоящем времени связка быть часто не произносится: Земля круглая. Ошибка возникает, если считать такое предложение простым без сказуемого или без грамматической связи.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6297793" y="1897005"/>
            <a:ext cx="2347200" cy="96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Принимают связку за действие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был, стал, казался не всегда обозначают действие. В составном именном сказуемом они служат для связи подлежащего с признаком, состоянием или оценкой.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5825" y="1582776"/>
            <a:ext cx="8004900" cy="297324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88214"/>
            <a:ext cx="8004900" cy="23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Разбор предложения по шагам
</a:t>
            </a:r>
            <a:endParaRPr lang="en-US" sz="1612" dirty="0"/>
          </a:p>
        </p:txBody>
      </p:sp>
      <p:sp>
        <p:nvSpPr>
          <p:cNvPr id="7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86" dirty="0"/>
          </a:p>
        </p:txBody>
      </p:sp>
      <p:sp>
        <p:nvSpPr>
          <p:cNvPr id="8" name="Text 2"/>
          <p:cNvSpPr txBox="1"/>
          <p:nvPr/>
        </p:nvSpPr>
        <p:spPr>
          <a:xfrm>
            <a:off x="565825" y="876092"/>
            <a:ext cx="8004900" cy="1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разбора на примере предложения «Погода была ясной».
</a:t>
            </a:r>
            <a:endParaRPr lang="en-US" sz="101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5475" y="1388018"/>
            <a:ext cx="2605800" cy="158536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73250" y="1382895"/>
            <a:ext cx="2402400" cy="158595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72575" y="1383168"/>
            <a:ext cx="2605800" cy="158536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сказуемого в описании и повествовании
</a:t>
            </a:r>
            <a:endParaRPr lang="en-US" sz="1812" dirty="0"/>
          </a:p>
        </p:txBody>
      </p:sp>
      <p:sp>
        <p:nvSpPr>
          <p:cNvPr id="9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86" dirty="0"/>
          </a:p>
        </p:txBody>
      </p:sp>
      <p:sp>
        <p:nvSpPr>
          <p:cNvPr id="10" name="Text 2"/>
          <p:cNvSpPr txBox="1"/>
          <p:nvPr/>
        </p:nvSpPr>
        <p:spPr>
          <a:xfrm>
            <a:off x="565825" y="3359350"/>
            <a:ext cx="23976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на старой улице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был старым и тихим, поэтому вся улица казалась спокойной. Одно составное именное сказуемое сразу задаёт настроение описания и помогает представить не событие, а состояние места.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3378125" y="3359350"/>
            <a:ext cx="23976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за один день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Утром класс был шумным, а к контрольной стал внимательным и собранным. Такие сказуемые показывают перемену признака, поэтому в повествовании особенно заметны переходы от одного состояния к другому.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6190425" y="3359350"/>
            <a:ext cx="23976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Мальчик на финише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мальчик был неуверенным, но после успеха стал смелее. Составное именное сказуемое помогает показать развитие героя без лишних слов и делает текст выразительнее.
</a:t>
            </a:r>
            <a:endParaRPr lang="en-US" sz="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550" y="2478506"/>
            <a:ext cx="4208700" cy="118833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двух моделей предложения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595150" y="1785975"/>
            <a:ext cx="2975700" cy="13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 меняется смысл, если предложение описывает действие или характеризует предмет.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595150" y="3366175"/>
            <a:ext cx="2975700" cy="11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 та же ситуация может быть передана по-разному: через действие или через характеристику. Выбор модели меняет оттенок смысла.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5825" y="4420725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русского языка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86" dirty="0"/>
          </a:p>
        </p:txBody>
      </p:sp>
      <p:sp>
        <p:nvSpPr>
          <p:cNvPr id="5" name="Text 1"/>
          <p:cNvSpPr txBox="1"/>
          <p:nvPr/>
        </p:nvSpPr>
        <p:spPr>
          <a:xfrm>
            <a:off x="4376700" y="1054754"/>
            <a:ext cx="4401900" cy="1323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7200" dirty="0"/>
          </a:p>
        </p:txBody>
      </p:sp>
      <p:sp>
        <p:nvSpPr>
          <p:cNvPr id="6" name="Text 2"/>
          <p:cNvSpPr txBox="1"/>
          <p:nvPr/>
        </p:nvSpPr>
        <p:spPr>
          <a:xfrm>
            <a:off x="4376700" y="2487315"/>
            <a:ext cx="4401900" cy="127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 образуют составное именное сказуемое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65825" y="1975275"/>
            <a:ext cx="3212100" cy="15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две части работают вместе: связка показывает грамматическую форму, а именная часть передаёт главный смысл — признак, состояние или принадлежность.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4376700" y="4056275"/>
            <a:ext cx="44019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русского языка
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5825" y="592775"/>
            <a:ext cx="66246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темы: как распознавать составное именное сказуемое
</a:t>
            </a:r>
            <a:endParaRPr lang="en-US" sz="2812" dirty="0"/>
          </a:p>
        </p:txBody>
      </p:sp>
      <p:sp>
        <p:nvSpPr>
          <p:cNvPr id="5" name="Text 1"/>
          <p:cNvSpPr txBox="1"/>
          <p:nvPr/>
        </p:nvSpPr>
        <p:spPr>
          <a:xfrm>
            <a:off x="565825" y="1757769"/>
            <a:ext cx="40032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распознать составное именное сказуемое, нужно найти подлежащее, связку и именную часть. Тогда легче увидеть признак, состояние или характеристику и точнее понять смысл предложения.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2026-05-28T14:11:51Z</dcterms:created>
  <dcterms:modified xsi:type="dcterms:W3CDTF">2026-05-28T14:11:51Z</dcterms:modified>
</cp:coreProperties>
</file>