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ценность естественных водных экосистем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поддерживают жизнь, климат и биоразнообразие на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цивилизация: от древности до современности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играют ключевую роль в развитии человеческих сообществ с древних времён. Сегодня нагрузка на них возросла из-за урбанизации и изменения климата, что угрожает их устойчивости и качеству воды.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и различия водных экосистем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пресноводные, солоноватые и морские экосистемы. Каждая категория включает разные среды — реки, устья рек, моря и океаны.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особенности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различаются по солёности воды, составу живых организмов и обмену веществ, влияя на биосферу по-разному.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хранит огромное разнообразие жизни — от микроскопических водорослей до крупных млекопитающих и рыб.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ЮНЕСКО по биоразнообразию, 2022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100 000+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организмов населяют эти экосистемы, поддерживая сложные пищевые цепи и экологический баланс.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Сравнительное разнообразие рыб в крупнейших пресноводных озёрах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озёра имеют существенно больше видов рыб, что объясняется длительной географической изоляцией и климатическими условиями.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африканских озёр связано с уникальными экологическими факторами и адаптацией видов.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Международного фонда защиты природы (WWF), 2019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очистка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Водоёмы способствуют естественной фильтрации, удаляя вредные вещества и поддерживая чистоту воды для животных и человека.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газового обмена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поддерживают баланс кислорода и углекислого газа, что важно для жизни всех организмов.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жизни и размножения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служат укрытием и местом размножения для многих видов рыб, амфибий и насекомых.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водных экосистем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2287" y="1580311"/>
            <a:ext cx="526144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36665" y="1460927"/>
            <a:ext cx="765300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 водоёмов для человека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питьевой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водоёмы обеспечивают чистую воду, необходимую для жизни и здоровья человека.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Промысел рыбы и водорослей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экосистемы дают пищу, обеспечивая множество людей продуктами морского и пресноводного рыболовства.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для ремёсел и строительства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глина и тростник собираются из водоёмов для изготовления изделий и строительства.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пути и рекреация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озёра служат торговыми путями, а также местом отдыха и культурных мероприятий.
</a:t>
            </a:r>
            <a:endParaRPr lang="en-US" sz="9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значимость водных экосистем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отрасли экономики напрямую зависят от ресурсов водных экосистем, демонстрируя их материальную ценность.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системы приносят миллиардные доходы, поддерживая экономику и обеспечивая рабочие места.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2021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растений и фитопланктона в водных экосистемах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 выделяют значительную часть кислорода, поддерживая дыхание водных организмов и стабилизируя климат.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служит базой пищевых цепей, обеспечивая питание для мелких и крупных водных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камыш и тростник, активно очищают воду от загрязнений, способствуя восстановлению качества среды.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Лосось: путешественник между средами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мигрирует между морем и реками для нереста, обеспечивая популяции свежей территории для воспроизводства и поддержания видового равновесия.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Выдра как индикатор чистоты вод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Выдра чувствительна к загрязнению, поэтому её присутствие свидетельствует о здоровье водоёма и наличии кормовой базы.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— гигант пресноводных рыб 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отличается крупными размерами и значением для рыболовства, её охрана важна для сохранения биоразнообразия в реке Волге.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представители животного мира водных экосистем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водным экосистемам и их масштабы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Органическое и химическое загрязнение влияют на водоёмы из-за сброса неочищенных бытовых и промышленных стоков, ухудшая качество воды и здоровье организмов.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Пластиковые отходы нарушают экологический баланс, накапливаясь в водной среде и причиняя вред различным видам, включая птиц и морских обитателей.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 рыбы сокращает численность многих видов, что ведёт к дисбалансу и снижению биоразнообразия в водных экосистемах.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и изменение климата приводят к пересыханию водоёмов, что угрожает обитателям и сокращает площадь естественных водных систем.
</a:t>
            </a:r>
            <a:endParaRPr lang="en-US" sz="8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эвтрофикации пресных водоёмов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интенсивного внесения удобрений и роста водорослей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пластикового загрязнения водной среды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в океаны попадает до 8 миллионов тонн пластиковых отходов. Этот пластик не распадается, нарушая экосистемы и вызывая гибель многих морских животных.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обнаружен даже в организмах антарктических обитателей. Загрязнение влияет на пищевые цепочки и угрожает здоровью морской фауны и птиц.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социальные последствия сокращения водоёмов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интенсивного использования речных ресурсов привело к снижению уровня воды в крупных водоёмах.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осушение и загрязнение вызвали утрату биоразнообразия и ухудшение качества воды.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более 90% воды в Аральском море стало причиной экологического и экономического кризиса региона.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осознания необходимости охраны и проекта реабилитации данных водных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поймы Дуная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реабилитации поймы вернул редкие виды рыб и птиц, улучшил качество воды. Эта инициатива показала, как природные системы восстанавливаются благодаря комплексным усилиям.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болот в Польше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болот помогает предотвратить наводнения и возвращает биоразнообразие. Эти меры улучшили экологическую устойчивость региона и повысили качество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экосистем в Германии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реабилитации природных зон способствуют сохранению множества видов и предотвращению деградации водных территорий, а также стимулируют экологический туризм.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водных экосистем
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традиционных знаний и науки в сохранении экосистем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 применяют устойчивые методы рыболовства и землепользования, гармонично сосуществуя с природой и сохраняя биоразнообразие.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гидробиология и химический анализ помогают выявлять загрязнения и оценивать здоровье водных экосистем.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 и цифровые технологии позволяют оперативно отслеживать состояние водоёмов и предупреждать о неблагоприятных изменениях.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пресноводных животных за 1950—2020 гг.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пресноводных видов резко снизились вследствие загрязнения и потери среды обитания.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указывает на необходимость срочных мер для сохранения водных экосистем и предотвращения дальнейшего вымирания.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2020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для личного вклада в защиту водных экосистем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использования пластика и экономия воды помогают уменьшить нагрузку на водные системы и снизить загрязнение.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акциях и образовательных проектах способствует распространению знаний и поддержке экологических инициатив среди молодёжи.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водных экосистем: инновации и перспективные решения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Биофильтрация с использованием водных растений помогает эффективно очищать воду без применения химикатов.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рыбохозяйства способствуют сохранению видов и предотвращают истощение популяций.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биопластика снижает поступление пластиковых отходов в природные водоёмы.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 и спутников улучшает мониторинг состояния экосистем и позволяет своевременно реагировать на угрозы.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охраны водных экосистем для будущих поколений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водных экосистем — ключ к устойчивому развитию, обеспечению чистой воды и сохранению биоразнообразия для здоровья планеты и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2026-05-08T03:51:11Z</dcterms:created>
  <dcterms:modified xsi:type="dcterms:W3CDTF">2026-05-08T03:51:11Z</dcterms:modified>
</cp:coreProperties>
</file>