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начало гражданских войн в Риме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завершили эпоху Республики и изменили судьбу Рима.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 веке до н.э. Рим превратился в крупнейшую Средиземноморскую державу после побед над Карфагеном и Грецией. Однако рост могущества сопровождался внутренним социальным напряжением и конфликтами между богатыми и бедными.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 II веке до нашей эры: быстрое расширение и внутренние вызовы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свободной земли создавала трудности для обычных граждан, что вызывало массовую бедность и социальное недовольство в обществе.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причины внутреннего кризиса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собственников земли, служивших в армии, уменьшалось, усложняя набор военных и снижая военный потенциал.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среди чиновников усиливала несправедливость и усиливала недовольство плебса по отношению к правящему классу и институтам.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Реформаторские попытки братьев Гракхов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реформа Тиберия Гракха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Гракх пытался ограничить владение землей богатыми и распределить её среди бедных. Его меры встретили ожесточённое сопротивление сената и элиты, увенчались трагическим исходом.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реформ Гая Гракха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 расширил социальные реформы, ввёл новые законы по поддержке плебеев и военных колоний. Несмотря на поддержку народа, он также столкнулся с сильной оппозицией и был убит.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земли до и после реформ Гракхов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реформ основная часть земли принадлежала немногим, после — увеличилось число землевладельцев среди бедных, но большинство лишились прав на землю.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лишь частично смягчили проблему большого неравенства в землевладении.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историки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войны создали множество ветеранов без имущества, которые не могли вернуться к нормальной жизни в Риме.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людей оказались в городах без работы и средств существования, усугубляя уровень нищеты и социальной нестабильности.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поддержка ветеранов от государства привела к росту их недовольства и потенциальной угрозе общественному порядку.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способствовало появлению политических движений и лидеров, опиравшихся на поддержку обездоленных.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ветеранов и социальная напряжённость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фракции: популяры и оптиматы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Популяры выступали за реформы и защиту интересов простых граждан, ими руководили Марий и Цезарь, используя народную поддержку.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Оптиматы поддерживали аристократию и традиционные устои, им противостояли Сулла и Катон, желая сохранить власть знати и статус-кво.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популяров и оптиматов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политических партий, определявших борьбу за власть в Риме.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между этими группами усложняло политическую ситуацию в республике.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хроники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Союзническая война: кризис италийских союзников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91–88 гг. до н.э. союзные города Италии восстали, требуя равных прав и гражданства. Это серьезно ослабило военную и политическую мощь Рима.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частичного предоставления прав недовольство провинциальных союзников сохранялось, демонстрируя уязвимость традиционного устройства государства.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конфликт между Марием и Суллой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вводит войска в Рим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88 году до н.э. Луций Корнелий Сулла впервые в истории римской республики привёл армию в город, нарушив многовековые традиции неприкосновенности города. Это повлекло за собой начало вооружённых столкновений внутри Италии.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двух влиятельных лидеров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Марий и Сулла соперничали за контроль над государством. После введения войск Суллы конфликт стал открытым и кровавым, ознаменовав начало гражданских войн в самом центре Рима.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 и реформы Суллы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диктатором (82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получает полномочия диктатора для восстановления порядка после гражданских беспорядков и начинает преследовать своих политических противников.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Проскрипции и чистки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списки врагов, которые подлежат казни и конфискации имущества, усиливая жестокость и страх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сената 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аристократии и сената, ослабление популярных собраний и избираемых должностей, что закрепляет власть сильного лидера.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Суллы сохраняются острые конфликты между политическими группами и распространение социальной нестабильности в Риме.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(73–71 гг. до н. э.), крупнейшее рабовладельческое восстание, серьёзно потрясает общественный порядок и безопасность в Римской республике.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Помпея, Красса и Юлия Цезаря за политическое влияние усиливает напряжённость и приближает Рим к новым вооружённым столкновениям.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волна нестабильности: после Суллы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триумвират: Цезарь, Красс, Помпей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 и цели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60 году до н. э. Цезарь, Красс и Помпей формируют неофициальный политический союз, обходя традиционные институты власти ради увеличения собственного влияния.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сотрудничество, растущее напряжение между лидерами, особенно на фоне успехов Цезаря в Галлии, постепенно превращается в угрожающую конкуренцию.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Красса в битве при Каррах оставляет союз без одного из его ключевых участников, ослабляя его внутреннее единство и влиятельность.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и Помпей начинают борьбу за полный контроль над государственной властью, что подрывает последнюю стабильность в Риме.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триумвирата и новая война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в основном поддерживает Помпея, надеясь сохранить прежний порядок и ограничить амбиции Цезаря.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противостояние приводит к началу новой гражданской войны, которая окончательно меняет судьбу Римской республики.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смелая акция запускает масштабный военный конфликт с Помпеем и поддержанной сенатом армией, подчеркивая кризис политической системы.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Рубикона: начало войны Цезаря и Помпея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 году до н. э. Цезарь пересекает реку Рубикон с войском, нарушая закон и объявляя фактически войну Риму, что является решающим моментом в истории республики.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Фарсале и итоги борьбы Цезаря и Помпея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гибель Помпея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Помпей вынужден бежать в Египет, где вскоре погибает, лишая себя поддержки и меняя политический расклад в пользу Цезаря.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бой на равнине Фарсала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48 году до н. э. Цезарь одерживает решающую победу над значительно большей армией Помпея, демонстрируя стратегическое мастерство и лидерские качества.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единоличной власти Цезаря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укрепляет позиции Цезаря как фактического правителя Рима, открывая новую эпоху в истории и временную стабилизацию после долгих войн.
</a:t>
            </a:r>
            <a:endParaRPr lang="en-US" sz="11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в политических правилах и институтах создавали нестабильность и способствовали росту конфликтов между элитами.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аристократии от реформ и жестокая конкуренция лидеров вызывают постоянные столкновения и отсутствие мирных способов разрешения споров.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причины затяжных войн в Риме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армии и ослабление традиционного гражданского контроля приводили к тому, что военные стали ключевым политическим фактором.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старой республиканской системы привело к падению влияния сената и усилению позиции сильных лидеров.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принципата — новой формы правления, где император сосредотачивает власть и контролирует армию и администрацию.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изменили структуру общества, расширяя гражданские права и укрепляя позиции империи.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новых правил гражданства и управления помогло стабилизировать государство после периода длительных конфликтов.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гражданских войн: путь к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длилось преобразование римской армии от ополченцев к профессиональным легионам, кардинально изменив её структуру и роль в государстве.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военной истории Рима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ускорили переход к профессиональному военному корпусу, что стало ключевым фактором в дальнейшем развитии Рима.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начала римских гражданских войн: переход к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положили конец республиканским традициям, открыв путь к автократии и формированию империи, знаменуя начало новой эпохи стабильности и централизации власти.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2026-05-10T13:07:07Z</dcterms:created>
  <dcterms:modified xsi:type="dcterms:W3CDTF">2026-05-10T13:07:07Z</dcterms:modified>
</cp:coreProperties>
</file>