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расправляет крылья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раздробленности к единству через Москву, князей и победы.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Раздробленная Русь: начало долгого пути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XIII–XV веках русские земли жили отдельно друг от друга. Князья спорили, людям было тревожно, а набеги и зависимость от Орды мешали спокойной жизни и общему порядку, о котором так мечтали все.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стала сильнее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стояла на перекрёстке торговых путей. Рядом были реки и леса, которые помогали защищать город и быстро связывать его с другими землями.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князья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действовали осторожно и умно. Они укрепляли власть, берегли богатство и старались привлекать к себе людей из соседних земель.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Москву проходила торговля, а значит, в городе появлялись деньги и ремесленники. Это помогало строить, защищаться и становиться заметнее среди других княжеств.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Москва стала местом, куда тянулись люди, союзники и важные решения. Так вокруг неё начал складываться будущий общий центр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Калита: первые шаги к единству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начали строить каменные храмы и укрепления. Камень служил дольше дерева, поэтому Москва выглядела надёжнее и солиднее, словно крепкий дом после ветреного дня.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через Москву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получил право собирать дань для Орды. Часть этих средств оставалась в Москве, и город заметно богател, будто копилка вдруг стала особенно полной.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крепнет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становился важной крепостью и знаком растущей силы Москвы. Его укрепления показывали: город уже не просто поселение, а серьёзный центр власти.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Калите в Москве стало тише и безопаснее, чем во многих других землях. Это привлекало людей, которые хотели работать, жить и не бояться завтрашнего дня.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 и Куликовская битва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борьбы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собирали силы, чтобы дать отпор ордынскому войску. Люди понимали: защищать родную землю легче вместе, чем поодиночке.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год — Куликовская битва
</a:t>
            </a:r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Куликовом поле войско Дмитрия Донского одержало важную победу. Это было нелегко, но русские воины показали смелость и стойкость.
</a:t>
            </a:r>
            <a:endParaRPr lang="en-US" sz="1109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не закончила зависимость сразу, но она укрепила веру в объединение. Люди увидели, что общими силами можно отстоять Русь.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единому 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Москва постепенно стала центром объединения русских земель.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победа на Куликовом поле была важной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8338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показала, что русские воины умеют держаться вместе и не отступать перед трудным испытанием. Это вселяло мужество и взрослым, и детям.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73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стало ясно: когда земли действуют сообща, они сильнее. Для людей это было не просто известие, а настоящая надежда на будущее.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3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Куликовском поле передавались дальше и напоминали, что родную землю можно защитить общими силами. Такая память помогала Руси становиться крепче.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— государь всея Руси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 Тверь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 было присоединение Новгорода и Твери. Эти земли имели большое значение, и их вхождение в состав Москвы усилило власть великого князя.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единству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III Русь стала очень близка к единому государству. Его правление стало важным шагом к сильной и цельной стране.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Собирание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продолжил объединять русские земли вокруг Москвы. При нём к Московскому княжеству присоединились важные территории, и центр страны стал ещё заметнее.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Стояние на Угре и конец зависимости от Орды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 год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 ордынские войска встретились на реке Угре. Они долго стояли друг против друга, и напряжение было очень сильным.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Большого сражения не произошло. Обе стороны выжидали, но силы Орды не решились на решающий удар.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большого боя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Орды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Ордынские войска ушли, и это событие считают концом ордынской зависимости. Для Руси это стало важным рубежом свободы.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сердце Москвы и Руси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строили новые стены и башни. Они делали Кремль надёжной защитой и показывали, что город умеет беречь себя.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дворцы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Кремле появлялись соборы и дворцы. Это делало его не только крепостью, но и местом, где принимались важные решения.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стал знаком силы Москвы. Его вид говорил людям: здесь находится центр, вокруг которого собирается вся Русь.
</a:t>
            </a:r>
            <a:endParaRPr lang="en-US" sz="1116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постройки Кремля вызывали уважение и гордость. Они напоминали, что Русь уже не слабая, а уверенная в себе земля.
</a:t>
            </a:r>
            <a:endParaRPr lang="en-US" sz="11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Строки, которые берегли память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садился за стол, брал перо и записывал важные события года. Так люди могли помнить, кто правил, какие были войны и какие случались радости. Летопись становилась будто длинной дорожкой памяти для всей Руси.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фрески: свет в красках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писали иконы спокойными, ясными красками и украшали стены храмов фресками. На изображениях святые казались строгими и добрыми одновременно. Эти работы помогали людям молиться, учиться красоте и чувствовать единство веры.
</a:t>
            </a:r>
            <a:endParaRPr lang="en-US" sz="100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храмы над городами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появлялись новые храмы из камня. Их купола были заметны издалека и словно говорили: здесь живёт сильный и дружный народ. Такие постройки радовали людей и напоминали о прочности Руси.
</a:t>
            </a:r>
            <a:endParaRPr lang="en-US" sz="1109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Руси: летописи, иконы, храмы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72220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в жизни Руси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между землями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напоминала князьям, что ссоры ослабляют Русь. Она помогала договариваться и сохранять общие правила, чтобы людям было спокойнее жить и трудиться.
</a:t>
            </a:r>
            <a:endParaRPr lang="en-US" sz="89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переписчики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 трудились книжники и переписчики. Они бережно создавали книги, сохраняли старые тексты и передавали знания дальше, словно очень аккуратные хранители памяти.
</a:t>
            </a:r>
            <a:endParaRPr lang="en-US" sz="809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нуждающимся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принимали бедных, путников и больных. Там могли накормить, приютить и поддержать добрым словом. Для многих людей это было настоящим спасением.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и духовная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 учили детей, наставляли взрослых и поддерживали добрые обычаи. Церковь помогала людям помнить о совести, милосердии и общей судьбе Руси.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власть великого князя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множества отдельных княжеств постепенно выросло единое государство вокруг Москвы.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Руси крепнуть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терпение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Крестьяне, ремесленники и горожане каждый день делали своё дело. Их труд кормил города, строил дома и крепил хозяйство, без которого государство не может стать сильным.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сохраняла общие традиции, учила добру и помогала мирить людей. Она напоминала, что Русь сильнее, когда её земли не ссорятся между собой.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выбор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стояла удобно для защиты и торговли, а рядом были реки и леса. Это помогало городу расти, собирать людей и становиться надёжным центром.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и верные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важных битвах и мудрые решения князей придавали людям уверенность. Шаг за шагом Русь становилась крепче, а надежда на будущее — смелее.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людей: ремёсла и торговля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кузнеца горячая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кузнице звенел молот, а из-под него летели искры. Кузнец делал ножи, топоры, подковы и оружие. Его труд был очень нужен и в деревне, и в городе, ведь без крепкого железа не обойтись никому.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Глиняный горшок и ловкие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 ставил на круг мягкую глину, и из бесформенного комка появлялась красивая посуда. Потом её обжигали в печи, чтобы она стала прочной. На рынках такие изделия охотно покупали хозяйки и торговцы.
</a:t>
            </a:r>
            <a:endParaRPr lang="en-US" sz="795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где шумно и весело
</a:t>
            </a:r>
            <a:pPr algn="l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торгу люди меняли ткани, украшения, оружие, мёд и посуду. Здесь можно было услышать разные голоса, увидеть товары из дальних мест и узнать городские новости. Торговля соединяла людей лучше любой дороги.
</a:t>
            </a:r>
            <a:endParaRPr lang="en-US" sz="7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период называют временем взросления Руси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8338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Учились держаться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Княжества долго жили поодиночке, но постепенно поняли: вместе легче защищать земли и отвечать на беды. Русь училась думать не только о себе, но и о соседях.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73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общий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стала местом, куда всё чаще смотрели другие земли. Она собирала вокруг себя людей, силы и надежду на порядок, как большой костёр в холодную ночь.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3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важен общий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всё яснее чувствовали, что у Руси одна судьба. Победы, договоры и общие традиции помогали ей взрослеть, словно ребёнку, который учится быть сильным и смелым.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имена эпохи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Москва окрепла и разбогатела. Он умело распоряжался средствами, укреплял город и помогал ему стать заметным центром, к которому начали тянуться другие земли.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прославился победой на Куликовом поле в 1380 году. Эта победа показала, что русские земли могут действовать вместе и защищать свою землю смело и дружно.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к Москве присоединились важные земли, а власть великого князя стала особенно сильной. Его называют правителем, при котором Русь почти стала единым государством.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главный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стала городом, куда были обращены надежды многих земель. Она росла, крепла и всё увереннее вела Русь к единству, словно старший брат в большой семье.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крепость и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стены и башни Кремля напоминали, что столица надёжно защищена. Кремль стал знаком силы государства и местом, где решались важные дела всей Руси.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Куликово поле — память о мужестве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поле стало символом смелости и общей победы. Люди помнили, что вместе можно устоять перед трудностями, даже если враг кажется очень сильным.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великого князя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Великого князя всё чаще воспринимали как человека, который отвечает не только за свой удел, но и за большую Русь. Так рождалось новое понимание власти и порядка.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новой Руси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слабости к силе: главный путь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Русь шаг за шагом прошла путь от раздробленности к единому государству вокруг Москвы.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стала сильнее и дружнее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разрозненных княжеств выросло единое государство с сильным центром в Москве. Русь окрепла благодаря труду людей, смелости воинов, мудрости князей и богатой культуре.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2026-05-26T10:23:36Z</dcterms:created>
  <dcterms:modified xsi:type="dcterms:W3CDTF">2026-05-26T10:23:36Z</dcterms:modified>
</cp:coreProperties>
</file>