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полярных поясах и в океане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 и Антарктика — мир льда и света, где воду и холод соединяет океан.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полярные пояса и океан связаны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моря работают как «двигатель» климата: летом свет запускает рост микроводорослей, а зимой растущий лёд меняет ритм жизни и условия для животных. Морские течения, температура воды и количество льда определяют, кто сможет выжить.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 и Антарктика: главные различия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медведи встречаются в Арктике, где они охотятся на тюленей на льдинах. В Антарктиде белых медведей нет, потому что там другие условия среды и другой набор видов.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 расположена вокруг Северного полюса и в основном представляет собой океан, окружённый материками. Поэтому здесь важную роль играет морская вода и сезонный лёд.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Антарктика находится вокруг Южного полюса и включает материк Антарктиду. Он покрыт мощным ледяным щитом, и условия там ещё более «жёсткие» для жизни.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считается самым холодным материком на Земле. Её ледник и долгое сохранение холода делают регион крайне сложным для многих организмов, в отличие от более «морского» характера Арктики.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733647"/>
            <a:ext cx="4534800" cy="33677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4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из учебных материалов по климату полярных областей; точные числовые значения различаются по источникам.
</a:t>
            </a:r>
            <a:endParaRPr lang="en-US" sz="463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полярных поясов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холод, сезонные изменения льда и очень ограниченное количество осадков усложняют жизнь, но не останавливают её.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фактор выживания — сочетание сильного холода и нехватки тепла: организмам приходится экономить энергию и приспосабливаться к сезонности.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Полярный лёд как место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под поверхностью льда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лёд — не пустое пространство, а «подложка» для жизни. На нижней стороне поселяются микроскопические водоросли, а ими затем питаются мелкие рачки и некоторые рыбы.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Кромка льда и охота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трещинах и у кромки льда образуются места для отдыха и передышки. Тюлени используют эти участки, а белые медведи охотятся на них на льдинах, где лёд служит удобной площадкой.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учебное описание сезонной смены освещённости; значения показаны как условный индекс, а не как точные минуты.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света в полярных широтах в течение года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всё заметнее увеличивается свет, и это помогает водорослям быстрее расти. Больше пищи в воде поддерживает жизнь на следующем звене цепи.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Световой сезон управляет началом «пищевого подъёма»: когда света больше, активнее растёт фитопланктон и меняется доступность корма.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фитопланктон поддерживает кормовую базу, от него зависят и более крупные животные. Так формируется «питание снизу вверх» вплоть до тюленей и китов.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 — первое звено пищевой цепи полярного океана. От него зависят криль и другие мелкие организмы, которые затем становятся пищей для рыб и птиц.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таяния льда фитопланктон часто получает больше условий для роста. Лёд отступает, а свет доходит до воды, помогая водорослям активнее «работать».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 — это очень мелкие водоросли в верхнем слое воды. Они используют свет и питательные вещества, поэтому именно здесь жизнь начинается быстрее всего.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 — начало морской жизни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полярного 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связей от света и солей до хищников и донных организмов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животных к холоду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животные сохраняют тепло с помощью толстого слоя жира, густого меха или плотного оперения. Эти «защитные материалы» уменьшают потерю тепла в ледяной воде и ветре.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рыбы и морские беспозвоночные имеют вещества, которые помогают им не замерзать в очень холодной воде. Такие признаки называют приспособлениями к среде обитания.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видов тело становится более компактным, чтобы меньше терять тепло. Компактная форма помогает сохранять температуру даже при сильном холоде и долгом пребывании на морозе.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 на берегу: тёплые перья и смелые нырки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 живут в Южном полушарии. Они хорошо плавают и ныряют, чтобы находить пищу в воде, но летать не умеют. На суше и на льду они держатся уверенно, используя свои сильные лапы и «обтекаемое» тело.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Тюлень у кромки льда: отдых и охота рядом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Тюлени проводят часть времени в воде, а часть — на льду или берегу. На льдине им удобно отдыхать и наблюдать, а в воде они быстро двигаются в поисках пищи. Такая смена мест помогает переживать сложные погодные условия.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Морж у воды: длинные бивни и жизнь в Арктике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Моржи живут в Арктике и выделяются длинными бивнями. Эти «орудия» помогают им ориентироваться и работать с поверхностью льда и грунта. Морж проводит время у воды и на берегах, где находит удобные места для отдыха и поиска корма.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Пингвины, тюлени и моржи
</a:t>
            </a:r>
            <a:endParaRPr lang="en-US" sz="1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обобщение: качественные группы обитателей полярных морей; точные доли численности в процентах не приводятся.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 холодных морях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животные заметны, но не всегда многочисленны. Массу живого в океане чаще дают мелкие организмы — планктон и криль, которые кормят многих хищников.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подчёркивает: чтобы понять жизнь полярных морей, важно смотреть не только на вершины пищевой цепи, но и на «основу» — планктон и криль.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жизнь животных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109775" y="183182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таяния льда увеличивается доступность пищи. В воде активнее растут микроводоросли, и вместе с ними повышается количество корма для ранних стадий многих животных.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512225" y="1832600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света и похолодание меняют распределение добычи. Морские птицы готовятся к перелётам, а часть рыб и беспозвоночных перемещается вслед за льдом и течениями.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7621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 полярных морях много пищи, поэтому сюда приходят некоторые киты. Жизнь становится особенно «плотной»: больше кормёжки, миграций и успешного размножения.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63488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полярной ночи и устойчивого льда многие виды переходят к экономному режиму: снижают активность, используют лёд как площадку для отдыха и охоты и зависят от кормовых запасов.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786" y="969375"/>
            <a:ext cx="4290127" cy="3570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полярных организмов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5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из учебных материалов по полярной фауне (без привязки к конкретным измерениям численности).
</a:t>
            </a:r>
            <a:endParaRPr lang="en-US" sz="568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как вид приспосабливается к месту жизни: одни охотятся на льду, другие переживают сильный холод, а некоторые питаются крилем и рыбой.
</a:t>
            </a:r>
            <a:pPr algn="l" indent="0" marL="0">
              <a:lnSpc>
                <a:spcPct val="150041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Ряды связаны общей логикой: выживание обеспечивают подходящая среда (лёд, открытая вода) и доступность корма — от криля до крупных хищников.
</a:t>
            </a:r>
            <a:endParaRPr lang="en-US" sz="137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дне океана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глубиной меняются условия: становится холоднее, растёт давление и усиливается нехватка света. Донные виды приспосабливаются к этим факторам, чтобы питаться и выдерживать долгую «темновую» среду.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дне живут губки, черви, моллюски, морские звёзды и ракообразные. Там нет солнечного света, поэтому обычные водоросли не образуют «зелёный» слой, как в приповерхностной зоне.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поступает сверху: остатки организмов и органические частицы оседают вниз. Поэтому многие донные животные зависят от того, насколько активно шла жизнь в верхних слоях воды.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качественных описаниях вертикальной структуры океана; значения для графика — условные уровни (учебная визуализация).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условия жизни с глубиной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увеличением глубины меняются и возможности питания: в освещённых слоях больше фотосинтеза, а глубже — жизнь держится на «пищевых осадках» и приспособлениях к тьме.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с глубиной свет резко уменьшается. Следовательно, состав обитателей меняется: на глубине важнее ориентация в темноте и поиск пищи.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накапливает тепло и постепенно отдаёт его в атмосферу. Из-за этого рядом с морями климат обычно «смягчается», а резкие перепады температуры возникают реже.
</a:t>
            </a:r>
            <a:endParaRPr lang="en-US" sz="1323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лёд отражает солнечные лучи, поэтому большие ледяные площади уменьшают нагрев поверхности. Изменения в океане сказываются на климате и на доступности пищи для полярных животных.
</a:t>
            </a:r>
            <a:endParaRPr lang="en-US" sz="1323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течения переносят тёплую и холодную воду между широтами. Такие переносы влияют на то, где именно образуется и тает лёд, а значит — на сезонность в полярных регионах.
</a:t>
            </a:r>
            <a:endParaRPr lang="en-US" sz="1323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океан влияет на климат Земли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угрожает полярной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сокращает морской лёд, и многим животным становится сложнее находить места отдыха и охоты. Изменение льда влияет и на кормовую базу, потому что меняется режим размножения и распределение добычи.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и нефть загрязняют воду и берег. Вред страдает птицам, тюленям и китам: животные могут запутываться в мусоре или получать отравляющие вещества. Дополнительно шум судов мешает ориентации в море.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проблемы меняют жизнь полярного 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связей: от причин — к последствиям для видов и всей пищевой цепи.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060" y="1890721"/>
            <a:ext cx="396113" cy="452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29071"/>
            <a:ext cx="423000" cy="3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45190"/>
            <a:ext cx="423000" cy="37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21690"/>
            <a:ext cx="423000" cy="423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охраняют полярные моря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охраняемые зоны, где ограничивают разрушение среды и снижают вмешательство в природные процессы. Это помогает сохранить места размножения и кормёжки для морских животных.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Заповедные территории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численности рыбы и контроль добычи поддерживают баланс пищевой цепи. Когда уменьшают перелов, больше корма остаётся для хищников и тех, кто питается рыбой и планктоном.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на промысел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Проводятся меры по снижению рисков от судов: уменьшение шума, контроль маршрутов и скорости в уязвимых районах. Это снижает стресс и помогает животным ориентироваться.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судоходства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сбора мусора на берегах и наблюдения в море уменьшают накопление пластика. Учёные следят за составом сообществ и состоянием льда, чтобы оценивать эффективность мер.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пластика и мониторинг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пояса и океан — единая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пояса и океан связаны общими «рычагами» — светом, льдом, водой и температурой. Жизнь поддерживают приспособления, миграции и пищевые цепи. Сохранение океана защищает виды и устойчивость климата.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2026-05-13T00:13:57Z</dcterms:created>
  <dcterms:modified xsi:type="dcterms:W3CDTF">2026-05-13T00:13:57Z</dcterms:modified>
</cp:coreProperties>
</file>