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геометрические места точек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расстояния и точные построения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встречается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за рисунком точные связи между расстояниями, прямыми и углами. Она помогает уверенно решать задачи на построение, доказательство и анализ чертежей, а также замечать окружности в реальных объектах.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Окружность: определение и основные элементы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одной точкой — центром — и общим расстоянием до всех её точек. Это расстояние называется радиусом и определяет размер фигуры.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соединяет две точки окружности и проходит через центр. Он всегда равен двум радиусам, поэтому сразу показывает максимальную ширину окружности.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дуга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 — это отрезок между двумя точками окружности. Дуга — часть самой окружности между теми же точками; её длина зависит от того, какой угол ей соответствует.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точке. В этой точке она образует прямой угол с радиусом, проведённым к месту касания.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 на чертеже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подписывают центр, радиусы, диаметр, хорды, дуги и касательную. Это помогает сразу увидеть, какие элементы заданы и какие свойства можно использовать в решении.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радиусы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радиусы одной окружности равны, потому что каждый из них соединяет центр с точкой окружности. Это одно из самых важных свойств при доказательствах и измерениях.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хорды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самая длинная хорда окружности. Если хорда не проходит через центр, она всегда короче диаметра, поэтому по её положению можно сравнивать разные отрезки.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имеет с окружностью одну общую точку и всегда перпендикулярна радиусу в точке касания. Это свойство часто используют в задачах на построение и доказательство.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показывает часть окружности между двумя точками. Чем больше соответствующий центральный угол, тем больше дуга, поэтому по дуге удобно сравнивать части окружности.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окружности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соотношения, а не точные измерения. По ней удобно запомнить, какие элементы задают размер окружности, а какие описывают её части и положение.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больше радиуса вдвое, а хорды и дуги зависят от своего расположения и угла.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 «Окружность и геометрические места точек»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удобно опираться на несколько ключевых случаев: окружность, серединный перпендикуляр и биссектрису. Они чаще всего встречаются в школьных задачах.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примера ГМТ особенно важно запомнить на этом уроке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«Окружность и геометрические места точек»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геометрическое место точек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фигуры по заданному условию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 геометрическое место точек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точки находятся на одном и том же расстоянии от точки O, они образуют окружность с центром O. Это расстояние становится радиусом и полностью задаёт размер фигуры.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показывает, насколько далеко расположены точки окружности от центра. При увеличении радиуса окружность становится больше, но её форма остаётся той же.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изменении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Меняя только радиус, мы изменяем масштаб окружности, а не её вид. Поэтому окружности разного размера могут быть похожи друг на друга.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не 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не принадлежит окружности, потому что расстояние от точки до самой себя равно нулю, а для точек окружности оно должно быть одинаковым и ненулевым.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и равные расстояния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серединного перпендикуляра одинаково удалена от концов отрезка. Это делает его удобным инструментом для сравнения расстояний и поиска симметричных положений.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равноудалена от концов отрезка, она обязательно лежит на серединном перпендикуляре. Поэтому по равенству расстояний можно сразу определить нужную прямую.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и образует с ним прямой угол. Эта прямая делит отрезок на две равные части и задаёт особое множество точек.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места точек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важные случаи ГМТ и их применение в задачах.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условие всегда приводит к определённой фигуре, поэтому важно сначала понять смысл требования, а потом выбирать построение.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геометрии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9113" y="1377928"/>
            <a:ext cx="13987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802" y="3197877"/>
            <a:ext cx="167850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как ГМТ точек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биссектрисы одинаково удалена от обеих сторон угла. Это делает биссектрису удобным ориентиром, когда нужно найти положение точки по условию равенства расстояний.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угла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разбивает угол на две равные части. Поэтому она не только задаёт направление внутри угла, но и помогает точно построить симметричную фигуру.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внутри угла имеет равные расстояния до его сторон, она обязательно лежит на биссектрисе. Это свойство используют при построениях и при доказательствах.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различных ГМТ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условие задаёт своё множество точек. Важно не угадывать фигуру, а сначала выяснить, какое свойство должно выполняться для каждой точки.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ведут к разным фигурам, но логика одна: точное свойство полностью определяет геометрическое место точек.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материалу школьной геометрии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 линейкой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известно: центр и радиус, отрезок, угол или точки, через которые должна проходить фигура. От этого зависит способ построения.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Провести вспомогательные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Циркулем строят дуги одинакового радиуса из нужных точек. Именно они помогают найти пересечения, середины и направления будущих линий.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дуг или равные отрезки на сторонах угла становятся опорой для следующего шага. Здесь особенно важна аккуратность и одинаковый радиус.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Провести итоговую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найденные точки проводят прямую, луч или окружность. Затем проверяют, действительно ли построенная фигура удовлетворяет условию задачи целиком.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серединный перпендикуляр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заданному отрезку с использованием циркуля и линейки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задачах на построение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центру и радиусу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случай — когда известны центр и расстояние до окружности. Тогда достаточно отметить центр циркулем и провести линию заданного радиуса без дополнительных рассуждений.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должна проходить через три точки, сначала проверяют, не лежат ли они на одной прямой. Затем находят центр как точку пересечения серединных перпендикуляров.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касательными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часто встречаются касательные, потому что они касаются окружности в одной точке. Чтобы не ошибиться, проверяют перпендикулярность радиуса в точке касания.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важно убедиться, что все найденные точки действительно подходят по условию. Без этой проверки даже аккуратный чертёж может оказаться неверным.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окружностью и ГМТ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ошибки связаны не с построением, а с неверным пониманием условия. Таблица помогает быстро увидеть, где возникает неточность и как её проверить.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решение требует одновременно точного построения и полного соответствия условию. Если хотя бы одна проверка не пройдена, ответ нужно пересмотреть.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9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окружность в жизни и технике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удобна там, где важны симметрия, вращение и чёткий центр. Поэтому её форма часто используется в деталях машин и в предметах повседневного назначения.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по назначению объекты объединяет одно свойство: равномерное расстояние от центра обеспечивает устойчивость, точность и удобство движения.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примеров из окружающей среды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симметрия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повернуть окружность вокруг её центра, форма не изменится. Это свойство показывает, что все точки окружности устроены одинаково и не выделяют особых направлений.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симметрия делает окружность удобной в чертежах, механизмах и знаках. Она помогает создавать точные и устойчивые формы, которые легко распознать и построить.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прямая, проходящая через центр окружности, делит её на две одинаковые части. Поэтому у окружности бесконечно много осей симметрии, и каждая из них проходит через центр.
</a:t>
            </a:r>
            <a:endParaRPr lang="en-US" sz="10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темы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серединный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серединный перпендикуляр к отрезку и проверьте, что любая точка на нём одинаково удалена от концов отрезка. Обязательно укажите причину этого свойства.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ГМТ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предложенного условия сначала назовите предполагаемую фигуру, а затем докажите, что каждая её точка удовлетворяет условию. Это учит не просто отвечать, а обосновывать.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заданный центр и радиус, затем постройте окружность и подпишите её основные элементы. После этого объясните, почему все её точки равноудалены от центра.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биссектрису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биссектрису угла и проверьте равенство расстояний от любой точки на ней до сторон угла. Такое задание показывает связь между углом и расстояниями.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построения отдельно проверьте, нет ли лишних точек и не нарушено ли условие задачи. Аккуратная проверка помогает избежать ошибок в ответе.
</a:t>
            </a:r>
            <a:endParaRPr lang="en-US" sz="10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фигура точных свойств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одно условие определяет целую фигуру. Окружность, биссектриса и серединный перпендикуляр помогают строить, доказывать и точно описывать расположение точек на плоскости.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2026-06-03T13:24:56Z</dcterms:created>
  <dcterms:modified xsi:type="dcterms:W3CDTF">2026-06-03T13:24:56Z</dcterms:modified>
</cp:coreProperties>
</file>