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515775"/>
            <a:ext cx="60756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вид, свойства и способы решения.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3607800"/>
            <a:ext cx="77574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с одной переменной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2708400" y="360000"/>
            <a:ext cx="60756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" y="0"/>
            <a:ext cx="41523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уравнения помогают находить неизвестное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связывает известные данные с неизвестным и помогает точно ответить на вопросы о покупках, пути, возрасте и количестве предметов.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первая степень делает уравнение линейным; поэтому оно удобно для преобразований и поиска единственного корня.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степень переменной в линейном уравнении.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алгебре, 7 класс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Левая и правая части уравнения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42340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равенства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62616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делит запись на две части и показывает, что значения по обе стороны должны совпадать. Без равенства уравнение не имеет смысла.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408675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и свободный член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28951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показывает, сколько раз берут переменную, а свободный член — число без переменной. Эти элементы помогают быстро читать структуру уравнения.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311193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Левая часть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2513949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выражение слева от знака «=». В нём могут быть переменные, числа, скобки и действия, которые нужно упростить при решении.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555150" y="3198976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Правая часть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55150" y="3401732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выражение справа от знака «=». Именно с ним сравнивают левую часть после каждого преобразования, чтобы сохранить равенство.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315388"/>
            <a:ext cx="4348200" cy="16305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линейных и нелинейных уравнений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несколько записей и выделим признаки линейности.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содержит переменную только в первой степени; квадрат, корень или знаменатель делают запись нелинейной.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алгебре, 7 класс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4669" y="3188538"/>
            <a:ext cx="374588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7253" y="3188538"/>
            <a:ext cx="294319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3344" y="1686040"/>
            <a:ext cx="374588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00894" y="1686040"/>
            <a:ext cx="374588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равенства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обеим частям уравнения прибавить одинаковое число, равенство не изменится. Это помогает убрать свободный член и упростить запись.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Прибавить одно и то же число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части можно умножить на одно и то же ненулевое число. Так удобно избавляться от дробей и приводить уравнение к простому виду.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Умножить на одно число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обеих частей на одинаковое ненулевое число тоже сохраняет корень. Обычно так находят значение x после всех преобразований.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Разделить на одно число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Одновременное вычитание одинакового числа из обеих частей сохраняет равенство. Этот приём часто используют для переноса чисел в другую часть.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Вычесть одно и то же число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линейного уравнения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 переход от записи к виду x = число.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действия чаще всего встречаются при решении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уравнение, тем важнее сначала убрать лишние слагаемые и упростить запись.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используются перенос и приведение подобных, потому что они быстрее всего сокращают запись до вида x = число.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оценка типовых шагов решения линейных уравнений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64119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уравнения без скобок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обеим частям прибавляют 8, чтобы убрать вычитание. Получается более простая запись 5x=25, где переменная уже отделена от числа.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числа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обе части делят на 5. Так получают x=5 — это значение, при котором исходное равенство становится верным.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x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81650" y="3532486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даёт 5·5-8=17, значит решение найдено правильно. Проверка подтверждает, что преобразования были выполнены без ошибок.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81650" y="3228938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94468"/>
            <a:ext cx="8424000" cy="21882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со скобками и распределительное свойство
</a:t>
            </a:r>
            <a:endParaRPr lang="en-US" sz="2384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перед скобкой умножают на каждый член внутри. Поэтому 2(x+3) превращается в 2x+6, а исходная запись становится понятнее.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600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Раскрыть скобки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932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4 вместо x даёт 2(4+3)=14. Равенство верно, значит решение найдено правильно и распределительное свойство применено верно.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7932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решение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488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части делят на 2, и выходит x=4. Это показывает, как после раскрытия скобок уравнение сводится к простому виду.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6488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переменную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25044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6 переносят в правую часть, меняя знак. Получается уравнение 2x=8, в котором осталось только одно действие с x.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25044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Перенести число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 дробями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вычитают 2 из обеих частей уравнения, чтобы сохранить равенство. Получается более простая запись: x/3=3.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Убираем число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обе части умножают на 3, потому что знаменатель можно убрать только одинаковым ненулевым числом.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Избавляемся от знаменателя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выходит x=9. Такой способ делает уравнение удобным для решения и не меняет его корень.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ответ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21521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уравнений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самые частые ошибки и верные действия при решении линейных уравнений.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преобразование должно выполняться одинаково в обеих частях уравнения; иначе равенство нарушается и ответ становится неверным.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«Линейные уравнения с одной переменной»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ответы бывают у уравнений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линейных уравнений с одной переменной чаще всего получается одно решение, но возможны и другие случаи при особых равенствах.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преобразований переменная остаётся одна, обычно находится единственный корень; одинаковые или противоречивые записи дают бесконечно много решений или ни одного.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результатов решения линейных уравнений; учебный пример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корня уравнения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7025" y="1447125"/>
            <a:ext cx="44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Найденное значение x подставляют вместо переменной в исходное уравнение. Это позволяет проверить не только ответ, но и правильность каждого шага решения.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26650" y="984925"/>
            <a:ext cx="44937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90300" y="4158600"/>
            <a:ext cx="44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особенно полезна при работе со знаками, скобками и дробями. Она помогает избежать случайной неточности и делает ответ уверенным.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289925" y="3696400"/>
            <a:ext cx="44937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508663" y="2802863"/>
            <a:ext cx="44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подстановки левая и правая части совпадают, корень верный. Если равенство не выполняется, нужно найти ошибку в вычислениях или преобразованиях.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2508287" y="2340662"/>
            <a:ext cx="44937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частей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Проверяем, является ли уравнение линейным
</a:t>
            </a:r>
            <a:endParaRPr lang="en-US" sz="2538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вопросов помогает быстро определить вид уравнения по его записи.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задача из школьной жизни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667595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Составляем уравнение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933655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3 тетради и 2 ручки заплатили 86 рублей. Если тетрадь стоит x рублей, а ручка — 14 рублей, получаем уравнение 3x+28=86.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3929120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реальностью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195180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задачи встречаются в магазине, когда нужно узнать цену одного товара по общей стоимости нескольких покупок и известной цене части из них.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798358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Решаем по шагам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3064417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вычитаем 28 из обеих частей, затем делим результат на 3. Так находят цену одной тетради, не нарушая равенство.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уравнение по шагам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преобразование делает запись короче: исчезает лишнее слагаемое, затем остаётся только переменная с числом.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действий в уравнении, тем ближе оно к виду x=число; это помогает увидеть структуру решения и проверить ход рассуждений.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3x+7=22 → 3x=15 → x=5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556" y="3188538"/>
            <a:ext cx="374588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1456" y="3188538"/>
            <a:ext cx="374588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2250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8475" y="1686040"/>
            <a:ext cx="428100" cy="42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5875" y="1709690"/>
            <a:ext cx="428400" cy="380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49650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помогает перевести условие задачи в точную запись и найти неизвестное число по известным данным без догадок и лишних вычислений.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9624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Текстовые задачи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14550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физике и информатике линейные уравнения помогают находить неизвестные параметры по заданным условиям, формулам и таблицам данных.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6273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предметы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282100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путь, скорость и время уравнение связывает три величины и позволяет определить неизвестное значение по условию.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79492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698325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умение нужно для изучения систем уравнений, функций и неравенств, где важно уверенно преобразовывать выражения и находить значения переменных.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521115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материал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1865875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расчёте стоимости нескольких товаров удобно выразить цену одного предмета через переменную и быстро проверить общий результат покупки.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237870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
</a:t>
            </a:r>
            <a:endParaRPr lang="en-US" sz="1200" dirty="0"/>
          </a:p>
        </p:txBody>
      </p:sp>
      <p:sp>
        <p:nvSpPr>
          <p:cNvPr id="20" name="Text 11"/>
          <p:cNvSpPr txBox="1"/>
          <p:nvPr/>
        </p:nvSpPr>
        <p:spPr>
          <a:xfrm>
            <a:off x="360000" y="360000"/>
            <a:ext cx="76362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пригодится умение решать линейные уравнения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13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 решению линейного уравнения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схема помогает не пропустить важный шаг и сохранить равносильность преобразований.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Последовательное выполнение равносильных преобразований приводит уравнение к простому виду и помогает избежать ошибок в знаках, скобках и делении.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линейных уравнений по учебной теме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вы увидели, как распознавать линейное уравнение, упрощать его по шагам и проверять корень. Этот навык помогает уверенно решать задачи и готовит к более сложной алгебре.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уравнения — понятный инструмент для точного ответа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2026-05-30T00:06:26Z</dcterms:created>
  <dcterms:modified xsi:type="dcterms:W3CDTF">2026-05-30T00:06:26Z</dcterms:modified>
</cp:coreProperties>
</file>