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мечты как литературный образ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честь и верность слову в одном герое.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начинался как воин, но в литературе стал героем нравственного выбора. Его сила важна не сама по себе: главное — совесть, верность и готовность защищать тех, кто слабее.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воина к идеалу книги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должен быть рыцарь мечты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смел, но не безрассуден: в опасности сохраняет самообладание, действует решительно и не отступает, когда нужно защитить других.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честен в словах и поступках, умеет держать обещание, уважает соперника и не использует силу ради личной выгоды или унижения.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выбирает добро даже тогда, когда это трудно. Такой герой отвечает за свои решения и показывает, что настоящая сила связана с нравственностью.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Доспехи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Доспехи в рыцарской культуре означали готовность к испытаниям и опасностям. Они защищали тело, но в образе рыцаря мечты напоминают и о внутренней стойкости.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 и щит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 символизирует решительность, а щит — защиту и твёрдость. Герб на щите показывал происхождение, но в литературе эти предметы говорят прежде всего о чести и ответственности.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Доспехи, меч и щит как знаки рыцарства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кодекс чести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клятве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обязан был держать слово и не отказываться от обещания. В литературе это качество делает героя надёжным и достойным доверия.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в поступках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требовал благородства в поединке, уважения к сопернику и сдержанности. Победа была значима только тогда, когда добыта честным путём.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Хроники, песни о подвигах и рыцарские романы распространяли представление об идеальном защитнике. Реальность часто была сложнее, но сам идеал оказался очень живучим.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слабых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Особой ценностью считалась помощь тем, кто не может постоять за себя. Такой поступок показывал не только силу, но и благородство.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героя строится не вокруг силы оружия, а вокруг нравственных качеств и надёжности.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верность и защита слабых: именно они делают рыцаря мечты моральным идеалом.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по материалам темы «Рыцарь мечты»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 рыцаря мечты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легендах о короле Артуре рыцарь проходит испытания, которые проверяют не только мастерство боя, но и верность идеалу, дружбе и данному слову.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рыцарских романах герой часто отправляется в путь, чтобы доказать честь и выдержку. Его успех зависит от того, способен ли он выбрать долг вместо выгоды.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рыцарский образ становится ближе и понятнее: герой спасает, помогает и преодолевает трудности, не теряя достоинства даже в тяжёлых ситуациях.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жанрах важен не только результат, но и способ действия. Победа ценится тогда, когда герой остаётся справедливым и не предаёт свои принципы.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в сказках, легендах и романах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без внешней славы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Галахад в легендах о Круглом столе не стремится к громкой известности. Его путь строится на внутренней чистоте, спокойной решимости и отказе от всего, что может отвлечь от высокой цели. Поэтому его образ особенно близок теме идеального рыцаря.
</a:t>
            </a:r>
            <a:endParaRPr lang="en-US" sz="101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не мечом, а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о Галахаде важна не только храбрость, но и самоограничение. Он показывает, что подлинное достоинство проявляется в умении подчинить личное желание долгу, а силу — нравственной задаче. Такой герой убедителен именно своей собранностью.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Идеал, который выше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Галахад воспринимается как герой, у которого духовное начало важнее славы и успеха. Для школьного анализа это особенно ценно: он напоминает, что литературный рыцарь мечты оценивается по чистоте поступков, а не по числу подвигов.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Сэр Галахад как пример идеального рыцаря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историческая основа образа превращается в литературный идеал.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сохраняет внешние черты рыцаря, но делает главным его нравственный выбор и ответственность за других.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сведения о средневековом рыцарстве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рыцарь и рыцарь мечты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Столкновение со страхом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мечты встречает опасность и не отступает сразу. Он проверяет себя в трудной ситуации и учится действовать, даже когда страшно.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Ответственный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решающий момент рыцарь помогает другим и берёт на себя последствия выбора. Именно так его сила становится настоящим достоинством, а не просто внешней смелостью.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искушением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выбрать лёгкий путь, личную выгоду или быструю победу. Но он удерживается от неправильного решения и сохраняет честь.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Испытания, через которые проходит герой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рыцаря мечты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 развилки основаны на теме литературного образа рыцаря мечты.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рыцарских историях делает героя подвижным и свободным: он спешит навстречу опасности, помогает преодолевать расстояния и словно подталкивает к новым свершениям.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таких сюжетах — это не только путь по земле, но и путь характера. На ней рыцарь встречает друзей и врагов, учится принимать решения и становится ближе к своему идеалу.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и дорога в рыцарских сюжетах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заметны кино и книги: они оживляют старинный сюжет, делают его понятным и помогают увидеть характер героя.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остаётся основой образа, а современные экранизации усиливают интерес и переводят идеал в понятный современному читателю язык.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материалам темы презентации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образ рыцаря мечты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9120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мечты привлекает тем, что ставит честность выше выгоды и умеет отличить правильный поступок от удобного, даже когда это требует смелости.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слабых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напоминает: сильный человек отвечает не только за себя. Он замечает чужую беду и готов поддержать того, кто не может защититься сам.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друзьям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сила, но и надёжность в отношениях. Рыцарь мечты не предаёт доверие, умеет быть рядом в трудный момент и держит слово.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особенно понятно: отвечать за поступки, уважать других и не искать лёгких оправданий. Так образ становится жизненным ориентиром, а не только книжным персонажем.
</a:t>
            </a:r>
            <a:endParaRPr lang="en-US" sz="1247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остаётся близким современному читателю
</a:t>
            </a:r>
            <a:endParaRPr lang="en-US" sz="22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фильмы часто показывают рыцаря не безупречным, а живым человеком: он может ошибаться, переживать и искать верное решение. Благодаря этому зрителю легче увидеть в герое не статую, а личность с характером и выбором.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сомневается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рыцарский сюжет нередко строится вокруг товарищества, взаимной поддержки и верности обещанию. Даже короткая сцена помощи другу показывает, что благородство проявляется не только в бою, но и в повседневном поступке.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начинается с дружбы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истории особенно ярко подчёркивают момент выбора: победить любой ценой или остаться верным себе. Именно второй путь делает героя настоящим рыцарем мечты и помогает зрителю запомнить главный смысл образа.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важнее победы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мечты в кино и мультфильмах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предметы рыцарского мира выражали не только военную роль, но и представления о чести, статусе и долге.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символ соединял внешний облик рыцаря с его обязанностями: защищать, хранить честь и помнить о своём происхождении.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Историко-культурные сведения о средневековой Европе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рыцарской культуры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рыцарство начинается с простых дел: не обижать слабого, замечать несправедливость и не проходить мимо чужой проблемы. Такой поступок важнее красивых слов.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характер проявляется в умении держать обещание, работать честно и уважать правила. Это помогает доверять человеку и видеть в нём надёжного товарища.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рыцаря мечты сегодня — это не риск ради славы, а готовность поступить правильно, даже если так сложнее. Именно так формируется уважение к себе и другим.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качества в современной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настоящий подвиг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подвига по теме презентации: от замеченной проблемы до осмысленного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этапов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помогает понять, что подвиг начинается с выбора и ответственности, а не с громких слов.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путь настоящего подвига от мечты до внутренней победы.
</a:t>
            </a:r>
            <a:endParaRPr lang="en-US" sz="1427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мечта о благородном защитнике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мечты соединяет прошлое и настоящее: он учит смелости, честности и уважению к людям. Этот образ напоминает, что настоящая сила всегда должна служить добру.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2026-05-22T13:22:46Z</dcterms:created>
  <dcterms:modified xsi:type="dcterms:W3CDTF">2026-05-22T13:22:46Z</dcterms:modified>
</cp:coreProperties>
</file>