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история: короткий XX век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войны, революции и память перекроили литературный мир 1914–1991 годов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век читается не по календарю, а по историческим разломам: от 1914 до 1991 года литература пережила катастрофы, идеологический нажим и смену художественных 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XX век называют «коротким»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эрцгерцога Франца Фердинанда и начало Первой мировой войны разрушили ощущение устойчивого мира, характерное для рубежа XIX–XX веков.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и европейской литературы 1914 год стал переходом от символистской и акмеистической культуры к военной, революционной и постреволюционной словесности.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распада империй менялся сам язык эпохи: привычные формы больше не могли выразить опыт насилия, потерь и исторического перелома.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 как начало новой литературной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 как новая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война впервые показала фронт не как арену подвига, а как пространство выживания. В литературе на первый план вышли грязь, страх, ожидание и повседневность, в которой героический пафос оказался почти невозможен.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вместо победного тона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1914 года писатели все чаще говорили о потере человеческой нормы и о разрыве между официальными лозунгами и личным опытом солдата. Именно из этого опыта выросла фронтовая проза Ремарка, Хемингуэя и Олдингтона.
</a:t>
            </a:r>
            <a:endParaRPr lang="en-US" sz="105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дневники как свидетельство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войну запечатлели прежде всего дневники, письма и стихотворения современников. Эти тексты важны не только как художественные, но и как исторические свидетельства перелома европейской цивилизации.
</a:t>
            </a:r>
            <a:endParaRPr lang="en-US" sz="1058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рождение литературы фронтового опыта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отмечает не только событие истории, но и смену литературной оптики, жанров и способов говорить о человеке.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 развивается через кризисы и переломы: исторические катастрофы меняют художественные формы быстрее, чем обычный культурный ритм.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Историко-литературная хронология XX века; даты: 1914, 1917, 1929, 1939, 1945, 1956, 1968, 1989, 1991.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XX века как литературные рубежи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и Октябрьская революции изменили не только власть, но и саму инфраструктуру литературы: издательства, журналы, объединения и правила публичного слова.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закрепились темы нового мира, гражданской миссии писателя и конфликта между личной свободой и коллективной задачей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рядом существовали авангард, конструктивизм, острая литературная полемика и первые попытки сформулировать нормы соцреализма.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сделала литературу участником исторического эксперимента: от автора ожидали не только таланта, но и позиции в борьбе за будущее.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революция и новый литературный язык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1523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исторические события меняли темы, жанры и условия литературной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история века не движется плавно: она строится через резкие повороты, которые меняют нормы письма и образ человека.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Историко-литературная периодизация XX 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короткого XX века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период: эксперимент, кризис и борьба художественных систем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Футуризм, конструктивизм и лефовская эстетика стремились заново изобрести язык литературы. Авторов интересовали ритм, монтаж, динамика города и разрушение старых жанровых границ.
</a:t>
            </a:r>
            <a:endParaRPr lang="en-US" sz="1617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авангардом развивались сатирическая проза и массовая литература. Это расширяло читательскую аудиторию, но одновременно усиливало конкуренцию между элитарным и общедоступным письмом.
</a:t>
            </a:r>
            <a:endParaRPr lang="en-US" sz="1615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журналов и рост репрессий сужали пространство свободной полемики. Независимый автор все чаще сталкивался с необходимостью выбирать между художественной автономией и официальной нормой.
</a:t>
            </a:r>
            <a:endParaRPr lang="en-US" sz="1542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1929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спад усилил чувство нестабильности, страха и разочарования в прогрессе. Эти настроения особенно заметны в текстах о безработице, отчуждении и распаде прежнего социального порядка.
</a:t>
            </a:r>
            <a:endParaRPr lang="en-US" sz="16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инструмент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Италии, Германии и СССР литература была втянута в систему пропаганды, воспитания и контроля. Цензура, запретные списки и культ лидера определяли, что можно печатать и как следует писать.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жизнь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даже в условиях давления литература не исчезала, а уходила в скрытые формы существования. Наряду с официальным каноном возникали подпольные, личные и оппозиционные тексты.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режимы и литература под давлением идеологии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Историко-литературная последовательность ключевых переломов 1914–1991 годов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короткий XX век менял литературу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год: послевоенная литература памяти и ответственности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литература все чаще обращается к Холокосту, фронтовому опыту и разрушенным городам, превращая личное переживание войны в форму исторического свидетельства и морального выбора.
</a:t>
            </a:r>
            <a:endParaRPr lang="en-US" sz="1392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мировой прозе усиливаются документальность и интонация очевидца: важны не только события, но и вопрос, как говорить о катастрофе честно, без украшения и забвения.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советской словесности тема победы нередко соседствует с болью утрат и молчанием о цене войны, поэтому память становится не просто сюжетом, а нравственной обязанностью писателя.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поле стало многополярным: рядом с официальным каноном развивались альтернативные голоса, часто обращённые к читателю через рукопись, эмиграцию или перевод.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идеологический контроль, тем активнее растут независимые формы письма и международный обмен литературными смыслами.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обзор XX века; даты контекста: 1949, 1955, 1962, 1970-е, 1985, 1989, 1991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и литературные контексты второй половины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— независимость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начинают выстраивать собственные культурные каноны, а литература становится пространством поиска национального языка, исторической памяти и образа будущего.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— волна независимости в 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многих стран Африки расширяет мировую литературную карту: в текстах усиливаются темы колониального опыта, модернизации и конфликта традиции с новыми политическими формами.
</a:t>
            </a:r>
            <a:endParaRPr lang="en-US" sz="1347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 — независимость Алжира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Постколониальная литература закрепляется как важная часть мирового канона, а вопросы языка, идентичности и культурной автономии становятся центральными для целых поколений авторов.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 расширение литературной карты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Ракеты, телевидение, транзисторы и компьютеры ускорили обмен информацией и изменили само чувство времени: литература стала чаще обращаться к будущему, технологиям и образу человека в быстро меняющемся мире.
</a:t>
            </a:r>
            <a:endParaRPr lang="en-US" sz="133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усилились научная фантастика, тексты об отчуждении и эксперименты с формой. Инженерный язык, медийная речь и художественное письмо всё заметнее влияли друг на друга.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и новые формы литературной современности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научного века и их культурное значение в литературе.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прогресс стал не только техническим, но и художественным событием: он изменил темы, жанры и представления о возможном.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науки и культуры XX века; общеизвестные хронологические даты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даты научной и культурной модернизации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1968 — студенческие протесты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усиливается недоверие к традиционным авторитетам, а литература начинает острее говорить о свободе, гражданской позиции и праве на несогласие.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1960-х — антивоенный и правозащитный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становятся более публичными: документальная проза, эссеистика и поэзия всё чаще выступают как форма общественного высказывания, а не только художественного самовыражения.
</a:t>
            </a:r>
            <a:endParaRPr lang="en-US" sz="1384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1960-х ищет язык для частной жизни в политическом мире, поэтому усиливаются эксперимент, фрагментарность и внимание к личному опыту как к исторически значимому.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1968 год и поколенческий протест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изменения второй половины XX века и их влияние на чтение, издательское дело и художественные формы.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постиндустриальному обществу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 и распад СССР сняли многие идеологические запреты, поэтому литература получила доступ к ранее закрытым именам, архивам и темам, долго существовавшим в полутени.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особенно заметны интерес к лагерной прозе, эмигрантскому наследию и модернизму, а также стремление заново осмыслить историю без обязательного официального комментария.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место литературы больших коллективных проектов приходит множественность голосов: память, самоанализ и личная перспектива становятся важнее единой исторической формулы.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1989–1991: конец короткого XX века и открытие новой литературной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память века складывается из разных голосов: от личного свидетельства до художественной реконструкции событий, которые изменили судьбы миллионов.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устойчивые формы памяти связаны с травмой, свидетельством и историческим выбором; именно они удерживают XX век в культуре.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жанров литературы XX века; тематические категории по историко-литературной традиции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XX веке в литературных образах и жанрах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в литературе: век разломов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XX век изменил литературу радикально: он разрушил старую уверенность в гармонии мира, усилил голос свидетельства и сделал память, свободу слова и ответственность писателя центральными темами эпохи.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2026-05-23T13:52:02Z</dcterms:created>
  <dcterms:modified xsi:type="dcterms:W3CDTF">2026-05-23T13:52:02Z</dcterms:modified>
</cp:coreProperties>
</file>