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30375" y="2331350"/>
            <a:ext cx="121998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и многообразие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формируют условия жизни различных организмов на Земле.
</a:t>
            </a:r>
            <a:endParaRPr lang="en-US" sz="4600" dirty="0"/>
          </a:p>
        </p:txBody>
      </p:sp>
      <p:sp>
        <p:nvSpPr>
          <p:cNvPr id="4" name="Text 1"/>
          <p:cNvSpPr txBox="1"/>
          <p:nvPr/>
        </p:nvSpPr>
        <p:spPr>
          <a:xfrm>
            <a:off x="1530375" y="8050825"/>
            <a:ext cx="78024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воздействия экологических факторов помогает сохранять природу, защищать виды и строить экологическую культуру общества, что необходимо для устойчивого развития планеты.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влияние окружающей среды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экологические факторы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— это составляющие окружающей среды, влияющие на жизнедеятельность организмов. Они определяют условия обитания и развитие живых существ.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факторов и их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Различают три группы факторов: абиотические (например, температура, свет), биотические (конкуренция, хищничество) и антропогенные (влияние человека, загрязнение).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факторы: определения и классификация
</a:t>
            </a:r>
            <a:endParaRPr lang="en-US" sz="357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факторы: основные характеристики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воздуха и почвы определяет доступность воды, необходимой для всех живых организмов, влияя на их рост и развитие.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обеспечивает энергию для фотосинтеза, что важно для растений и всей пищевой цепочки. Он также регулирует биологические ритмы.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влияет на обмен веществ и географическое распространение видов, ограничивая их местожительство в экстремальных зонах.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оказывает влияние на перенос семян, пыльцы, а также регулирует теплообмен между организмом и окружающей средой.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2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факторы: взаимодействия между организмами
</a:t>
            </a:r>
            <a:endParaRPr lang="en-US" sz="4524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регулирует популяции жертв, поддерживая равновесие в экосистемах и стимулируя адаптации у обеих сторон.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 при борьбе за ограниченные ресурсы, такие как пища и пространство, что влияет на численность видов.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и паразитизм представляют разные типы тесных отношений, где одни виды помогают или используют других для выживания.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00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85284"/>
            <a:ext cx="835200" cy="66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3790" y="6638231"/>
            <a:ext cx="555638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708251"/>
            <a:ext cx="835200" cy="6681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окружающую среду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снижает биологическое разнообразие и разрушает естественные места обитания множества видов животных и растений.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приводит к изменению ландшафтов, уменьшает природные территории и вызывает фрагментацию экосистем.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строительство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Сброс отходов и химических веществ в водоёмы ухудшает качество воды и угрожает жизни водных организмов.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в атмосферу приводят к ухудшению здоровья экосистем и изменению климатических условий на планете.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биологии влажных экосистем, 2022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влажности на численность лягушек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влажность способствует максимальному размножению лягушек. Недостаток влаги значительно снижает выживаемость.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подтверждает тесную связь между водным режимом и жизнедеятельностью амфибий.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к условиям среды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имеют толстые, мясистые листья и глубокие корни для накопления и сохранения воды в условиях засушливого климата пустыни.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пустыни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адаптированы к низкому освещению благодаря широким листьям, что позволяет им эффективно улавливать рассеянный свет.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 лесной тени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влажных лесов имеют большие листья с каплями воска для быстрого стока воды, предотвращая гниение и обеспечивая фотосинтез.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тропические леса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животных к изменению среды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Перелётные птицы покидают свои места обитания осенью, следуя за потеплением и доступностью пищи в тёплых регионах для выживания вида.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Медведи впадают в спячку при наступлении зимних холодов, замедляя обмен веществ и экономя энергию, что помогает пережить трудные месяцы.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адаптации организмов к изменениям среды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реакции на экологические воздействия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миллионов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живых видов описано наукой, отражая богатство и сложность природы.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доклад по биологическому разнообразию, 2020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охватывает все виды организмов и экосистемы, отражая их видовое, генетическое и экосистемное разнообразие.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415172"/>
            <a:ext cx="9042900" cy="36570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биологии, 2022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между царствами живых организмов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разных царств: строение, питание и приспособления отражают уникальность каждой группы.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царство имеет свои уникальные особенности, важные для экосистемного баланса.
</a:t>
            </a:r>
            <a:endParaRPr lang="en-US" sz="4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50" y="5707613"/>
            <a:ext cx="8004000" cy="2774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350" y="5710238"/>
            <a:ext cx="8004000" cy="277482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Бактерии: строение и функции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832650" y="3585350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мельчайшие организмы, которые помогают разлагать органику и участвуют в круговороте веществ. Они быстро размножаются, обеспечивая важные процессы в экосистемах.
</a:t>
            </a:r>
            <a:endParaRPr lang="en-US" sz="2300" dirty="0"/>
          </a:p>
        </p:txBody>
      </p:sp>
      <p:sp>
        <p:nvSpPr>
          <p:cNvPr id="9" name="Text 3"/>
          <p:cNvSpPr txBox="1"/>
          <p:nvPr/>
        </p:nvSpPr>
        <p:spPr>
          <a:xfrm>
            <a:off x="832625" y="2796400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помощники природы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51375" y="3576245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вызывают заболевания, например, простуду, тогда как молочнокислые бактерии важны для пищеварения и производства продуктов питания.
</a:t>
            </a:r>
            <a:endParaRPr lang="en-US" sz="2300" dirty="0"/>
          </a:p>
        </p:txBody>
      </p:sp>
      <p:sp>
        <p:nvSpPr>
          <p:cNvPr id="11" name="Text 5"/>
          <p:cNvSpPr txBox="1"/>
          <p:nvPr/>
        </p:nvSpPr>
        <p:spPr>
          <a:xfrm>
            <a:off x="9451350" y="2787295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и польза бактерий для человека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роль сапрофитов и симбионтов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Грибы-сапрофиты разлагают мёртвую органику, превращая её в питательные вещества, обогащающие почву и поддерживающие здоровье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симбиозе с корнями растений грибы (микориза) помогают лучше усваивать воду и минералы, что повышает устойчивость и рост растений.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1700" y="5173559"/>
            <a:ext cx="18288000" cy="51077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80850" y="4735130"/>
            <a:ext cx="7176000" cy="23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синтезируют кислород и органические вещества через фотосинтез, являясь источником питания для многих организмов.
</a:t>
            </a:r>
            <a:endParaRPr lang="en-US" sz="2100" dirty="0"/>
          </a:p>
        </p:txBody>
      </p:sp>
      <p:sp>
        <p:nvSpPr>
          <p:cNvPr id="8" name="Text 2"/>
          <p:cNvSpPr txBox="1"/>
          <p:nvPr/>
        </p:nvSpPr>
        <p:spPr>
          <a:xfrm>
            <a:off x="9639050" y="4735130"/>
            <a:ext cx="7176000" cy="23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роль в пищевых цепях обеспечивает энергию для животных и человека, поддерживая жизнь и биологические процессы на Земле.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1699750" y="391875"/>
            <a:ext cx="157536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производители кислорода и пищи
</a:t>
            </a:r>
            <a:endParaRPr lang="en-US" sz="4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53550" y="5655075"/>
            <a:ext cx="15683100" cy="37982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77900" y="3918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многообразие строения и поведения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310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питания и адаптаций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имеют различные типы питания: хищники охотятся, травоядные поедают растения, а всеядные сочетают оба способа. Это влияет на их строение и выживание.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96122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органов чувств и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двигаться активно связана с развитой нервной системой и органами чувств, что позволяет быстро реагировать на изменения среды и эффективно искать пищу.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живого организма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обеспечивает обмен газами и энергию для жизнедеятельности всех организмов.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проявляются в изменениях формы и функций организма в течение жизни, включая размножение для продолжения рода.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позволяет живым существам реагировать на внешние воздействия, обеспечивая адаптацию и выживание.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факторами среды и разнообразием видов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видами и средой поддерживают экологическое равновесие планеты.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повышает устойчивость экосистем к стрессам и катаклизмам.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Постепенные изменения среды способствуют появлению новых видов через эволюционные процессы.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Средовые условия отбирают организмы с подходящими приспособлениями, влияя на формирование видов.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каталог видов, 2023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видов по царствам: мировая статистика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занимают крупнейшую долю среди описанных видов, подчёркивая их разнообразие.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важность каждого царства для богатства жизни и необходимости их охраны.
</a:t>
            </a:r>
            <a:endParaRPr lang="en-US" sz="4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экология и сохранение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формируют живые сообщества и адаптации. Многообразие жизни поддерживает устойчивость природы и обеспечивает её будущее сохранение.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2026-05-08T11:03:49Z</dcterms:created>
  <dcterms:modified xsi:type="dcterms:W3CDTF">2026-05-08T11:03:49Z</dcterms:modified>
</cp:coreProperties>
</file>