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сложноподчинённых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устроено СПП и как правильно его распознавать.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СПП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Сложноподчинённые предложения часто встречаются в текстах и помогают точнее выражать мысли: время, причину, условие, место и цель. Эта тема нужна для анализа предложений и грамотной пунктуации.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сложноподчинённое предложение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состоит из двух частей, связанных по смыслу и грамматически: главной и придаточной. Главная часть выражает основное сообщение и может существовать самостоятельно.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СПП соединяются подчинительными союзами или союзными словами, которые помогают установить смысловую связь и правильно поставить запятые.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зависит от главной и обычно не передаёт законченной мысли отдельно. Она уточняет, дополняет или поясняет содержание главной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507231"/>
            <a:ext cx="4534800" cy="1820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СПП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сложноподчинённого предложения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каждая часть СПП и как она связана с другими частями.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несёт смысловой центр, а придаточная полностью зависит от неё и раскрывает её содержание.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СПП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 придаточная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передаёт главное сообщение и сохраняет смысл предложения. Именно от неё задают вопрос к другой части, чтобы понять подчинительную 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уточняет или дополняет главную мысль. В таких предложениях часто встречаются указательные слова: тот, такой, там, тогда, потому.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«Сложноподчинённое предложение»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союзные слова в СПП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средства связи вводят придаточную часть, а другие помогают задать к ней вопрос от главной части.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средства связи распределяются по смысловым группам: изъяснительным, определительным и обстоятельственным.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быстро различить союз и союзное слово.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языка: подчинительные союзы и союзные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только связывает части, а союзное слово ещё является членом придаточной части. Это главное различие при разборе предложения.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изъяснительные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раскрывают содержание речи, мысли, чувства или восприятия и отвечают на вопросы что? о чём? чему? о ком?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какой вопрос отвечают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вводятся союзами что, чтобы, как, будто. Эти слова помогают связать сообщение с главным предложением и уточнить его смысл.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присоединяются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сказал, что завтра будет контрольная. Ребята увидели, как быстро потемнело небо. В обоих случаях придаточная часть дополняет главное сообщение.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увидеть связь: Книга, которую я взял в библиотеке, оказалась очень интересной. Придаточная часть поясняет слово книга и выделяется запятыми.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 относятся к существительному в главной части и уточняют его признак. Они отвечают на вопросы какой? который? чей?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связи с главной частью часто используются союзные слова который, какой, чей, где, куда. Именно они показывают, к какому слову относится придаточная часть.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 и места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времени показывает, в какой момент или в какой период совершается действие: когда, пока, после того как, до тех пор пока.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связь с главной частью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присоединяются союзами и союзными словами, отвечают на вопросы обстоятельств и всегда зависят от главной части.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места уточняет пространство: где, куда, откуда. Оно помогает точнее представить движение, направление или расположение предмета.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объясняют, почему происходит действие. Они отвечают на вопрос почему? и чаще всего присоединяются союзами потому что, так как, оттого что.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условия указывают, при каком условии что-то возможно. Они отвечают на вопрос при каком условии? и часто вводятся союзами если, если бы.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показывают, ради чего совершается действие. Они отвечают на вопрос зачем? и соединяются союзами чтобы, для того чтобы, лишь бы.
</a:t>
            </a:r>
            <a:endParaRPr lang="en-US" sz="1396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причины, цели и условия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грамматики русского языка; без привязки к конкретной статистике.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выражают придаточные части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по-своему уточняет смысл главной части: одни называют содержание мысли, другие — признак предмета, третьи — обстоятельства действия.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видно, что обстоятельственные придаточные охватывают больше всего вариантов, потому что выражают несколько смысловых отношений.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сложноподчинённых предложениях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нескольких придаточных знаки препинания зависят от их расположения и связи между собой. Важно не ставить запятые «наугад», а опираться на смысл и структуру.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между главной и придаточной частью ставится запятая: она показывает границу между сообщениями и помогает правильно прочитать предложение без паузы в неверном 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придаточная часть стоит внутри главной, она выделяется с двух сторон запятыми. Такая конструкция требует особенно внимательного поиска начала и конца придаточной части.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тогда, когда ученик не определяет главную часть или путает границы придаточной. Проверка через вопрос и союз помогает избежать пропуска запятой.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 главной мысли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схеме обозначают главную часть в квадратных скобках, а затем добавляют придаточную в круглых. Запятая показывает место разделения. Такая запись помогает быстро увидеть, где заканчивается основное сообщение.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стоит первой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начинается с придаточной, схема открывается круглыми скобками, а затем идут квадратные. В таком случае запятая ставится после придаточной части, потому что она предваряет главную мысль.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находится внутри главной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придаточная часть вставлена в середину главной, схема выглядит сложнее: круглыми скобками выделяют вставку с обеих сторон. Это помогает не потерять границы и правильно поставить две запятые.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сложноподчинённых предложений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сложноподчинённого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структуру СПП и объяснить постановку запятой по смысловой и грамматической связи.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27570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2985" y="3200400"/>
            <a:ext cx="1212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СПП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средство связи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союзное слово кажутся похожими, но роль у них разная. Проверяйте, является ли слово членом придаточной части, прежде чем делать вывод.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запятую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не по памяти, а по границе частей. Сначала найдите придаточную часть, затем проверьте, где она начинается и заканчивается.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главную часть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главным считают ту часть, которая стоит первой. На самом деле нужно искать сообщение, которое может существовать самостоятельно и выражает основную мысль.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 виде придаточной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виды, задавайте вопрос от главной части и обращайте внимание на союз. Это помогает точнее определить смысловую роль придаточной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СПП; без статистического источника.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располагаться придаточная часть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расположение придаточной части не меняет подчинения: смысл связи остаётся тем же, а меняется только порядок чтения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гибкий вариант — вставка придаточной внутри главной. Значит, схема помогает видеть структуру, а не полагаться только на порядок слов.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Повторение: виды придаточных и вопросы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 придаточной части, вопрос и средство связи.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и союз определены верно, вид придаточной части устанавливается значительно быстрее и надёжнее.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СПП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Сложноподчинённое предложение помогает точно связывать мысли: главная часть сообщает основное, придаточная уточняет. Умение находить границы, союз и вопрос делает разбор понятным и грамотным.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2026-05-22T19:03:08Z</dcterms:created>
  <dcterms:modified xsi:type="dcterms:W3CDTF">2026-05-22T19:03:08Z</dcterms:modified>
</cp:coreProperties>
</file>