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Произноси правильно! Орфоэпия в русском языке
</a:t>
            </a:r>
            <a:endParaRPr lang="en-US" sz="4065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по норме: ударение, звуки, точность речи.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говорить правильно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ударение подвижно, а произношение часто не совпадает с написанием. Поэтому литературная норма помогает читать вслух, отвечать у доски и говорить уверенно без лишних ошибок.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орфоэпия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856" y="958614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произношения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 устанавливает, как правильно произносить слова и отдельные звуки в русском литературном языке. Она помогает сделать речь понятной, точной и одинаково ясной для всех слушателей.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925650" y="18206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 слове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главных задач орфоэпии — правильное ударение. В русском языке оно не всегда определяется по написанию, поэтому многие слова нужно запоминать отдельно и проверять по словарю.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55300" y="2676474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и согласные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 объясняет, как звучат безударные гласные, звонкие и глухие согласные, а также мягкие и твёрдые звуки. Эти особенности особенно заметны при чтении вслух.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92200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интонация помогает передать вопрос, сообщение, просьбу или удивление. Она делает речь выразительной и помогает выделить главное слово в предложении.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403300" y="9586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проверяются слова с трудным ударением и те, где буквы и звуки расходятся. Именно такие случаи требуют особого внимания и регулярной тренировки.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160286"/>
            <a:ext cx="4009200" cy="81952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ударении у семиклассников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слова, в которых ученики чаще всего ошибаются в ударении.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 этих словах нельзя надёжно вывести по написанию: его нужно запоминать и проверять по словарю.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орфоэпии; орфоэпические словари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ударение меняет смысл слова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парах зАмок — замОк одно и то же написание связано с разными значениями. Ударение помогает понять, идёт ли речь о здании или о запирающем устройстве.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Атлас — атлАс ударение меняет не только звучание, но и смысл. В одном случае речь идёт о книге или сборнике карт, в другом — о ткани.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вслух неверное ударение может исказить смысл предложения и запутать слушателя. Поэтому важно не только произносить слово правильно, но и понимать его значение.
</a:t>
            </a:r>
            <a:endParaRPr lang="en-US" sz="974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контексту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часто становится понятен из фразы целиком. Но именно правильное ударение помогает быстро распознать нужное значение и говорить без двусмысленности.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произносительные ошибки встречаются чаще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на какие трудности стоит обратить внимание в первую очередь.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зона риска — ударение; дальше следуют безударные гласные. Остальные группы тоже важны, но встречаются реже.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ошибок в устной речи; данные для учебной диаграммы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и редукция звуков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безударном слоге гласный звучит менее отчётливо, чем под ударением. Поэтому слова могут слышаться чуть иначе, чем пишутся, и это нужно учитывать при чтении и произношении.
</a:t>
            </a:r>
            <a:endParaRPr lang="en-US" sz="962" dirty="0"/>
          </a:p>
        </p:txBody>
      </p:sp>
      <p:sp>
        <p:nvSpPr>
          <p:cNvPr id="9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редукция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Редукция — это ослабление звучания гласного в неударной позиции. Она не должна мешать пониманию слова, поэтому важно произносить слоги чётко, не «съедая» их.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по норме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Нормативное произношение сохраняет ясность слова даже при редукции. Если тренироваться на примерах вроде вода, молоко и сторона, легче услышать разницу между ударными и безударными слогами.
</a:t>
            </a:r>
            <a:endParaRPr lang="en-US" sz="9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произношение слова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закрепить правильное ударение и звучание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 глухие согласные в конце слова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Оглушение на конце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слова звонкие согласные часто оглушаются: дуб произносится как [дуп], мороз — как [марос]. Это нормальная особенность звучания, а не ошибка в чтении.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соседних 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слова согласные тоже могут изменять звучание под влиянием соседних звуков. Особенно это заметно рядом, когда стоят звонкие и глухие согласные.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вслух важно ориентироваться не только на буквы, но и на реальные звуки. Тогда легче произносить слова по норме и избегать путаницы в 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и твёрдые согласные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0975" y="1196613"/>
            <a:ext cx="23229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мягкость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согласного зависит от соседних звуков, мягкого знака и букв е, ё, и, ю, я. Эти буквы часто делают произношение мягче и заметно меняют звучание слова.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10550" y="1196613"/>
            <a:ext cx="23229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на слух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вроде лук — люк, мал — мель и нос — нёс показывают, что мягкость не просто украшает речь, а помогает различать слова и их смысл.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50125" y="1196613"/>
            <a:ext cx="23229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должен помнить: буква и звук не всегда совпадают полностью. Особенно это заметно, когда рядом стоит мягкий знак или буквы, указывающие на мягкость согласного.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запоминать правильное ударение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возвращаться к одному и тому же слову в разных речевых ситуациях: так ударение закрепляется быстрее.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повторение и проверка по словарю дают лучший результат, чем редкое заучивание без практики.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теме орфоэпии; данные для 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52" y="180597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82" y="180596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78278"/>
            <a:ext cx="719700" cy="575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5694" y="3524916"/>
            <a:ext cx="511875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заимствованных слов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сверять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часто не подчиняются привычным русским моделям ударения, поэтому их лучше запоминать вместе с правильным звучанием и проверять по словарю.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закреплено исторически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вроде меню, жалюзи и кофе ударение не выводится по написанию. Оно сохраняется как норма, сложившаяся в языке за длительное время.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звучат на уроках, в учебных текстах и в повседневном общении. Ошибка в них сразу заметна и мешает говорить уверенно и грамотно.
</a:t>
            </a:r>
            <a:endParaRPr lang="en-US" sz="786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отдельное запоминание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учить заимствованное слово целиком: с ударением, произношением и примером. Тогда нужный вариант быстрее становится привычным и не вызывает сомнений.
</a:t>
            </a:r>
            <a:endParaRPr lang="en-US" sz="7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97247"/>
            <a:ext cx="3971100" cy="1349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Слова-ловушки для 7 класса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особенно часто произносятся с ошибкой, поэтому их стоит выучить отдельно и регулярно повторять.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 в подвижном ударении; личный словарик помогает быстро закрепить правильный вариант.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орфоэпическая норма, словари трудностей произношения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ошибки к правильному произношению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перевести трудное слово в привычное.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185" y="1221823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415" y="3253495"/>
            <a:ext cx="426563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1449" y="3246440"/>
            <a:ext cx="661172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интонация меняет смысл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как 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тона в конце помогает сразу понять, что перед нами вопрос. Без этого одна и та же фраза может звучать как обычное сообщение.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главного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логического ударения говорящий показывает, что важно именно сейчас. Это делает ответ яснее и помогает слушателю не терять мысль.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и темп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 может разделить смысловые части предложения, а замедление помогает выделить важную мысль. Так речь становится понятнее и выразительнее.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оттенки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передаёт удивление, просьбу, радость или сомнение. Даже простая фраза звучит по-разному, если изменить силу голоса и высоту тона.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трудности в произношении встречаются чаще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хорошем чтении вслух некоторые ошибки остаются незаметными, если не сравнивать свою речь с образцом.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трудности связаны с ударением и безударными гласными; остальные темы тоже важны, но встречаются реже.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орфоэпии; данные для 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тренировать произношение каждый день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минут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читает короткий отрывок вслух и следит за ударением в трудных словах. Затем он повторяет самое сложное слово отдельно, медленно и чётко, пока звучание не станет уверенным и привычным.
</a:t>
            </a:r>
            <a:endParaRPr lang="en-US" sz="94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 запись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стороне карточки можно написать слово, а на другой — правильное ударение. Полезно записать свою речь на телефон, сравнить её с образцом и сразу отметить, где нужна поправка.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в деле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по словарю слово нужно не просто выучить, а включить в предложение или короткий ответ. Так оно лучше запоминается и легче используется на уроке без лишнего напряжения.
</a:t>
            </a:r>
            <a:endParaRPr lang="en-US" sz="9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проверять правильную норму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трудностей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словари специально собраны для слов, где школьники чаще всего ошибаются. Они помогают быстро найти сложные формы и не полагаться на память или привычку.
</a:t>
            </a:r>
            <a:endParaRPr lang="en-US" sz="978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онлайн-словари удобны тем, что их можно открыть сразу на уроке или дома. Важно выбирать только те, где есть пометы ударения и примеры употребления.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Сверка с образцом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поиска нужно ещё раз произнести слово и сравнить его с нормой. Так проверка превращается в навык, а не остаётся разовым действием.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Орфоэпический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надёжный источник для проверки ударения и произношения. В нём можно найти литературную норму и увидеть, как слово звучит в правильной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правильное произношение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меньше сомневается, когда заранее знает, как произнести трудное слово. Это помогает отвечать спокойнее и не сбиваться на уроке.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понятность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Слушателям легче понять мысль, если ударение и звуки произнесены по норме. Переспросов становится меньше, а ответ звучит чётче.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 — выразительность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интонация делает чтение и пересказ живыми. Одна и та же фраза звучит точнее, если говорить с нужными паузами и тоном.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 — культура речи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постоянно следит за произношением, его речь становится грамотнее и аккуратнее. Это полезно не только для оценки, но и для общения.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речь не появляется сама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 помогает говорить ясно и уверенно, но этот навык нужно тренировать. Словарь, чтение вслух, повторение и внимание к трудным словам постепенно делают правильное произношение привычным.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2026-05-28T15:21:51Z</dcterms:created>
  <dcterms:modified xsi:type="dcterms:W3CDTF">2026-05-28T15:21:51Z</dcterms:modified>
</cp:coreProperties>
</file>