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эволюции: источники материала и ключевые направления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рекомбинация и миграции — базовые генераторы генетического разнообразия.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на эволюцию и её исторические корни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постепенное изменение организмов, основанное на наследственных изменениях. Основу формирования научных взглядов заложили открытия Менделя и развитие генетики.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их роль в возникновении новых признаков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мутаций и их случайность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представляют собой непредсказуемые изменения ДНК, вызываемые внутренними процессами или внешними факторами. Они обеспечивают исходный материал для эволюции, варьируя наследственность.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мутаций по влиянию на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нейтральные, не наносящие вреда; вредные, снижающие приспособленность; и полезные, способствующие адаптации. Именно последние поддерживаются естественным отбором.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серповидноклеточная анемия в человеческой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болезнь вызвана мутацией гена бета-глобина. Хотя вредна при гомозиготном состоянии, она даёт устойчивость к малярии в гетерозиготной форме, демонстрируя адаптивную ценность мутаций.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значение генетической рекомбинации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хромосом в мейозе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мейоза хроматиды перекрёстно обмениваются фрагментами, создавая новые генетические комбинации. Это увеличивает разнообразие потомков.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потомков благодаря рекомбинации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близкородственных родителей потомство получает неповторимый комплект генов, что усиливает вариабельность и снижает риски вырождения.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адаптивных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способствует появлению сочетаний генов, которые могут быстрее адаптироваться к изменяющимся условиям среды, усиливая эволюционные процессы.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популяций и влияние на генетику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особей как источник новых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позволяют переносить гены между разными популяциями, расширяя генетический фонд и снижая изоляцию.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сезонных и глобальных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мигрируют сезонно, меняя популяции; Homo sapiens совершали масштабные переселения, обогащая генофонды различных регионов.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интродукции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сознательно или случайно переносит виды на новые территории, что влияет на генетическую структуру местных популяций.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возникновения и закрепления мутаций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зарождения изменения до его закрепления в популяции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рекомбинации в клетках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мейоза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включает кроссинговер, при котором хромосомы обмениваются участками, и независимое распределение хромосом, создавая уникальные гаметы.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полового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разнообразные гены, что увеличивает генетическую изменчивость потомства и способствует адаптации видов к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частота рекомбинаций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примерно один кроссинговер на 100 миллионов пар оснований, у дрозофилы – около двух. Это увеличивает генетическую вариабельность.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число комбинаций генов обеспечивает разнообразие признаков, что ускоряет эволюционные процессы у разных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вклада эволюционных факторов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количественные показатели вклада мутаций, рекомбинаций и миграций в генетическое разнообразие популяций.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 миграции обеспечивают значительно более быстрый и масштабный прирост генетического разнообразия, чем мутации.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полевые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миграций для популяций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расширяют спектр аллелей, обогащая генетический состав и уменьшая риски инбридинга в популяции.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предотвращают генетическую изоляцию, поддерживая связь между разными группами одного вида и способствуя генной однородности.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Популяции, подвергающиеся миграциям, быстрее адаптируются к изменяющимся условиям, благодаря появлению уникальных и адаптивных признаков.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 источник эволюционного материала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близкородственными видами способствует появлению потомков с новыми уникальными сочетаниями признаков, расширяя разнообразие наследственных вариантов в популяциях.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гибридизация часто приводит к формированию новых видов, особенно у растений, что проявляется в широком разнообразии гибридных форм и улучшении адаптивных качеств.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гибридные орхидеи, обладающие признаками обоих родительских видов, что позволяет им занимать новые экологические ниши и расширять ареал.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Гибридная активность способствует значительному увеличению генетической вариабельности, что может вызывать резкие эволюционные изменения и ускорять возникновение новых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дрейф: случайность в эволюции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это случайные изменения частот аллелей в небольших популяциях, что приводит к непредсказуемым генетическим сдвигам без влияния естественного отбора.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изолированных или малочисленных популяциях дрейф часто становится причиной быстрой фиксации редких признаков и потерей генетического разнообразия, что влияет на эволюционный путь вида.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генов: поддержание единства вида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аллелями через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особей между популяциями обеспечивают приток новых аллелей, уменьшая генетическую изоляцию и способствуя сохранению целостности вида.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перенос пыльцы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растений переносится между географически разделёнными популяциями, поддерживая генетическую связь и уменьшая различия в наследственных признаках.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рыбы и млекопитающих приводят к смешиванию генов, что стабилизирует генофонд и способствует сохранению внутривидового 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факторов: синергия в эволюции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рекомбинации и миграции совместно создают богатый генетический материал, необходимый для адаптации видов к меняющимся условиям окружающей среды.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дополняет эти процессы, внося элементы случайности, что способствует разнообразию эволюционных путей и появлению новых признаков.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Совокупное влияние этих факторов обеспечивает динамическое обновление генофонда и ускоряет микроэволюционные изменения в популяциях.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факторов эволюции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Уоллес: основы естественного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Чарльз Дарвин и Альфред Уоллес предложили теорию естественного отбора, подчеркнув важность наследственной вариабельности для эволюции видов. Их идеи заложили фундамент для дальнейших исследований генетики.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Т. Х. Моргана и развитие генетики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работа Томаса Хант Моргана с мушками-дрозофилами показала, как гены наследуются и мутируют, что стало краеугольным камнем генетической науки и расширило понимание эволюционных механизмов.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мутаций Г. Мюллером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 Мюллер доказал, что мутации могут быть индуцированы рентгеновским излучением, что позволило установить их роль как источника генетических изменений и основ эволюционного процесса.
</a:t>
            </a:r>
            <a:endParaRPr lang="en-US" sz="8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вариабельность и факторы её формирования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вариабельность создаётся благодаря мутациям, которые вводят новые аллели в популяцию и заложены в основу генетического разнообразия.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генетического материала во время полового размножения формирует новые комбинации аллелей, расширяя фенотипическое разнообразие потомства.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особей способствуют смешению генофондов разных популяций, что предотвращает генетическую изоляцию и поддерживает вариабельность.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дрейф, хоть и случайный процесс, дополнительно влияет на частоты аллелей, усиливая или уменьшая генетическое разнообразие в популяциях.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адаптивность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генетического разнообразия позволяет популяциям быстро приспосабливаться к изменениям среды. Например, бактерии быстро вырабатывают резистентность к антибиотикам благодаря большим генетическим вариациям.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классического примера адаптации можно привести индустриальный меланизм у бабочек, когда изменение окраса повысило выживаемость в загрязнённых районах благодаря камуфляжу.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 изолированных популяциях: примеры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и разнообразие клювов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вьюрки эволюционировали с уникальными формами клювов, что отражает адаптацию к специфическим источникам пищи в изолированной среде обитания.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Эндемизм мадагаскарских лемуров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Мадагаскара демонстрируют высокую степень эндемизма, возникшую в результате географической изоляции и последующих эволюционных преобразований с учётом ограниченного генофонда и дрейфа.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популяции василисков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Василиски на островах имеют особенные морфологические черты, обусловленные ограниченным генофондом и специфическими экологическими условиями, что подчёркивает важность изоляции в эволюции.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доля успешных новых сортов растений, созданных с учётом генетических факторов эволюции.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мутаций, миграций и рекомбинаций критично для селекции сельскохозяйственных культур, сохранения биоразнообразия и разработки методов генной инженерии.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агробиологических исследований и генной инженерии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факторов эволюции в биологическом разнообразии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рекомбинация и миграции, работая совместно с генетическим дрейфом, образуют основу генетического разнообразия, обеспечивая постоянную адаптацию и эволюционное развитие видов.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2026-05-10T06:17:52Z</dcterms:created>
  <dcterms:modified xsi:type="dcterms:W3CDTF">2026-05-10T06:17:52Z</dcterms:modified>
</cp:coreProperties>
</file>