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«Песня про царя Ивана Васильевича, молодого опричника и удалого купца Калашникова»
</a:t>
            </a:r>
            <a:endParaRPr lang="en-US" sz="276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Лермонтова: спор о чести и справедливости втягивает царя, опричника и купца в трагедию.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создания и историческая основа
</a:t>
            </a:r>
            <a:endParaRPr lang="en-US" sz="2617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опирается на события XVI века — время правления Ивана IV и опричнины. Поэма написана в 1837 году, когда интерес к истории России и народному творчеству был особенно силён, а в тексте соединяются факты и песенное начало.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60772"/>
            <a:ext cx="325505" cy="2893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39598" y="1341433"/>
            <a:ext cx="287014" cy="3280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7732" y="3110528"/>
            <a:ext cx="325505" cy="32550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особенности произведения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поэма
</a:t>
            </a:r>
            <a:pPr algn="l" indent="0" marL="0">
              <a:lnSpc>
                <a:spcPct val="90000"/>
              </a:lnSpc>
              <a:buNone/>
            </a:pPr>
            <a:r>
              <a:rPr lang="en-US" sz="4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1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 названии есть слово «Песня», по жанру это историческая поэма. В центре — событие и конфликт, связанные с эпохой Ивана IV, где важны честь, долг и справедливость.
</a:t>
            </a:r>
            <a:endParaRPr lang="en-US" sz="1390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Рассказчик и диалоги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действует рассказчик, а герои говорят прямо друг с другом. Диалоги делают сюжет живым: через реплики раскрываются намерения, страхи и отношение к «правде».
</a:t>
            </a:r>
            <a:endParaRPr lang="en-US" sz="1427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Напряжённый сюжет
</a:t>
            </a:r>
            <a:pPr algn="l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не плавно, а ступенями: от спора к выбору, от выбора к испытанию. Так нарастает эмоциональное напряжение, пока история не приводит к тяжёлому финалу.
</a:t>
            </a:r>
            <a:endParaRPr lang="en-US" sz="1424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обращения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обращения и традиционные формулы звучат почти как в устной традиции. Они помогают слушателю «держать ритм» и запоминают главную мысль: честь нельзя подменять хитростью.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интонация
</a:t>
            </a:r>
            <a:pPr algn="l" indent="0" marL="0">
              <a:lnSpc>
                <a:spcPct val="90000"/>
              </a:lnSpc>
              <a:buNone/>
            </a:pPr>
            <a:r>
              <a:rPr lang="en-US" sz="45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напоминает старинное пение: есть особая напевность, интонационный «ход». Поэтому поэма ощущается близкой к фольклору и старинной былине.
</a:t>
            </a:r>
            <a:endParaRPr lang="en-US" sz="137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XVI века в поэме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царя и боярский пир
</a:t>
            </a:r>
            <a:pPr algn="l" indent="0" marL="0">
              <a:lnSpc>
                <a:spcPct val="90000"/>
              </a:lnSpc>
              <a:buNone/>
            </a:pPr>
            <a:r>
              <a:rPr lang="en-US" sz="4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разворачивается во дворце: рядом сидят бояре, звучит разговор о происходящем. Царь внимателен к словам, и от этого кажется, что судьбы решаются «на глазах».
</a:t>
            </a:r>
            <a:endParaRPr lang="en-US" sz="120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городская толпа и народный взгляд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Москвы чувствуется присутствие людей: они наблюдают, реагируют, спорят. Картины городской жизни помогают понять, что честь — дело не только одного человека, но и общества.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Кулачный бой на Москве-реке
</a:t>
            </a:r>
            <a:pPr algn="l" indent="0" marL="0">
              <a:lnSpc>
                <a:spcPct val="90000"/>
              </a:lnSpc>
              <a:buNone/>
            </a:pPr>
            <a:r>
              <a:rPr lang="en-US" sz="3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происходит у Москвы-реки: народное состязание превращается в проверку нравственных сил. Важен не только исход поединка, но и то, как происходящее воспринимают окружающие.
</a:t>
            </a:r>
            <a:endParaRPr lang="en-US" sz="1126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XVI века в поэме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Грозный как образ власти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Васильевич показан грозным правителем: он сидит на пиру среди бояр и внимательно слушает речь опричника. Его слова звучат как решение всего происходящего.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соединяются сила царской власти и суровость верховного судьи. Он не просто наблюдает конфликт, а направляет ход событий и определяет дальнейшую судьбу спора.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действует как символ государственного порядка: для него важны правила, а для героев — личная правда. Поэтому даже «правильное» решение власти приносит тяжёлый итог.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Кирибеевич — молодой опричник: он смел, красив и особенно любим царём. От такой поддержки ему легко чувствовать себя уверенно и сильнее других.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признаётся в любви к Алене Дмитриевне, но скрывает главное: женщина уже замужем. Из-за этого его намерение сталкивается не только с запретом, но и с честью.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поступкам Кирибеевича видно, что он действует по порыву. Самоуверенность и опора на царскую милость заменяют ему совесть и ответственность перед людьми.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его путь ведёт к трагедии: ведь нарушая нормы чести, он запускает цепочку решений, из которых уже нельзя выйти без потерь для всех.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Кирибеевич: сила без нравственной правоты
</a:t>
            </a:r>
            <a:endParaRPr lang="en-US" sz="2286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Калашников: защитник семьи и чести
</a:t>
            </a:r>
            <a:endParaRPr lang="en-US" sz="278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Степан Парамонович Калашников — купец и глава семьи. Это человек твёрдого слова: он держится спокойно, но внутренне собран, когда речь заходит о достоинстве.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выходит на кулачный бой не ради славы. Его цель — защитить жену и семейную честь, чтобы у окружающих не осталось сомнений в правоте его позиции.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царём Калашников молчит и готов принять наказание. Так проявляется его внутренняя сила: он выбирает ответственность вместо оправданий и страха.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43311"/>
            <a:ext cx="4724400" cy="1591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рождается из столкновения трёх разных правд: власти, личной страсти и чести семьи.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жизненные позиции сталкиваются в поэме: государственная власть, страсть опричника и нравственная стойкость купца. Именно это противостояние создаёт трагический результат.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роли в конфликте
</a:t>
            </a:r>
            <a:endParaRPr lang="en-US" sz="27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Алена Дмитриевна в сюжете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вести о позоре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Алена Дмитриевна приходит к мужу с рассказом о страхе и пережитом позоре. Её слова становятся первой искрой семейной драмы.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толчок для решения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говорит о случившемся прямо и без лишних украшений. Именно эта правда заставляет Калашникова думать о семье, а не о удобстве.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решения о бое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её рассказа купец готов выйти на кулачный бой. Это решение связано с честью и защитой близких, а не с желанием прославиться.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цена конфликта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превращают личную историю в общую трагедию. Через судьбу Алены видно, что в поэме важна и судьба «обычной» семьи.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поэме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из сюжета поэмы: от царского пира до казни героя.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Лермонтова; условная шкала 1–3 для визуального сопоставления.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героев по главным признакам
</a:t>
            </a:r>
            <a:endParaRPr lang="en-US" sz="223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условной шкале видно, что у каждого героя «правда» разная: власть опирается на суд, опричник — на страсть, купец — на долг и честь.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мотивов ведёт к трагедии: сильные характеры оказываются связаны разными правилами — государственными и семейными.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XVI века честь семьи превращается в личный закон человека, из-за которого герои действуют решительно и отвечают за последствия.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 (изображаемая эпоха правления Ивана IV и опричнины).
</a:t>
            </a:r>
            <a:endParaRPr lang="en-US" sz="105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спор о чести начинается как частная семейная беда и заканчивается государственным приговором, показывая цену молчания и внутренней правды.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 и фольклорная интонация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звучит так, будто её можно петь или рассказывать вслух: в тексте много повторов, обращений и ритмически оформленных фраз. Эти приёмы напоминают народную песню и старинные сказания.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приёмы устного рассказа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использует постоянные эпитеты, старинные слова и диалоги, которые делают сцены живыми. Сказочная «образность» здесь связана с традицией, а не с выдумкой ради эффекта.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мотивы и язык поэмы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кулачного боя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пир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виду у людей начинаются разговоры о чести и порядке при дворе. В атмосфере праздника особенно заметно, насколько личная правда может столкнуться с чужими правилами.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и рассказ о позоре
</a:t>
            </a:r>
            <a:pPr algn="l" indent="0" marL="0">
              <a:lnSpc>
                <a:spcPct val="90000"/>
              </a:lnSpc>
              <a:buNone/>
            </a:pPr>
            <a:r>
              <a:rPr lang="en-US" sz="4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Кирибеевич говорит о своих чувствах, а Алена Дмитриевна передаёт мужу страх и стыд, конфликт выходит за пределы одного человека. С этого момента кулачный бой становится испытанием нравственности.
</a:t>
            </a:r>
            <a:endParaRPr lang="en-US" sz="1414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и судьба Калашникова
</a:t>
            </a:r>
            <a:pPr algn="l" indent="0" marL="0">
              <a:lnSpc>
                <a:spcPct val="90000"/>
              </a:lnSpc>
              <a:buNone/>
            </a:pPr>
            <a:r>
              <a:rPr lang="en-US" sz="47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поединке воспринимается не только как сила, но и как восстановление справедливости. Однако затем выясняется: государственный суд решает иначе, и честь семьи оказывается дороже жизни.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3877" y="1518350"/>
            <a:ext cx="3453495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приёмов работает вместе: историческая точность поддерживает правдоподобие, а песенная форма делает драму эмоционально близкой слушателю.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поэме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языка помогают передать эпоху, усилить напряжение и сблизить текст с народной песенной традицией.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М. Ю. Лермонтова; условная шкала 1–5 по смысловой динамике сцен.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напряжение по сюжету
</a:t>
            </a:r>
            <a:endParaRPr lang="en-US" sz="263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отражает, как из сравнительно спокойной сцены напряжение переходит к решающему поединку, а затем — к трагической развязке.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подтверждает: поэма построена как движение к кульминации, где честь сталкивается с властью и приводит к необратимым последствиям.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финал трагичен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Калашников одерживает победу в бою, но спасение для него не наступает: царь выносит приговор по государственным правилам, а не по «народной правде».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раскрывает личную причину своего поступка перед властью и не просит пощады. Его молчание подчёркивает достоинство, но лишает шанс на снисхождение.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в том, что нравственная победа не совпадает с официальным судом. Поэтому справедливость в поэме достигается ценой жизни и остаётся горькой для близких.
</a:t>
            </a:r>
            <a:endParaRPr lang="en-US" sz="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историческая поэма — это не только про факты эпохи, но и про живых людей. В центре оказываются характеры, выбор и ответственность за поступки.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Обращаясь к прошлому России, поэт поднимает «вечные» темы: честь, долг семье, любовь и последствия решений. Поэтому читателю важно не меньшее, чем само время — логика поступков героев.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историческая поэма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поэма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учит, что честь и верность близким требуют смелости: иногда нельзя отступить, даже когда страшно. Калашников выбирает поступок, потому что иначе рушится достоинство семьи.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урок — опасность произвола и несправедливой власти. Государственный суд может не совпасть с правдой человека, и тогда справедливость становится трагедией.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подчёркивает ценность слова и совести: когда молчание или ложь меняют смысл событий, страдают не только герои, но и те, кто рядом. Честность здесь — основа выживания души.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поэма показывает необходимость отвечать за собственные решения. Даже если мотивы разные — страсть или долг — последствия всё равно требуют понимания и ответственности.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сила характера и цена правды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«Песня про царя Ивана Васильевича, молодого опричника и удалого купца Калашникова» соединяет историю, народную традицию и трагический конфликт. Власть, страсть и честь сходятся в столкновении, оставляющем читателя с важным выводом: правда имеет цену.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2026-05-15T05:52:42Z</dcterms:created>
  <dcterms:modified xsi:type="dcterms:W3CDTF">2026-05-15T05:52:42Z</dcterms:modified>
</cp:coreProperties>
</file>