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 — наука о живой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живые организмы, их строение, развитие и разнообразие.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859" y="1576187"/>
            <a:ext cx="3114929" cy="27881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помогает понимать природу, заботиться о здоровье и бережно относиться к живым существам. Эти знания полезны каждый день: дома, в школе, на прогулке и при общении с животными и растениями.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биология нужна школьнику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биология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4" y="1902757"/>
            <a:ext cx="2597323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и организмы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рассматривает, из чего состоят живые тела, как устроены клетки и как из них образуется целый организм. Это помогает понять общие черты всех живых существ.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269904" y="1902757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Учёных интересует, как организмы изменяются со временем: растут, взрослеют, приобретают новые признаки и приспосабливаются к условиям жизни.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58773" y="3350142"/>
            <a:ext cx="2597323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могут двигаться по-разному, а также оставлять потомство. Эти процессы помогают видам сохраняться и распространяться в природе.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69904" y="3350142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средой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показывает, как живые существа взаимодействуют между собой и с окружающей средой, а также почему им нужны определённые условия жизни.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87900" y="1902757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дыхание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существа получают вещества и энергию, необходимые для жизни. Биология объясняет, как растения, животные и человек питаются и дышат.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48860" y="1681956"/>
            <a:ext cx="3234866" cy="288210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живой природы
</a:t>
            </a:r>
            <a:endParaRPr lang="en-US" sz="2400" dirty="0"/>
          </a:p>
        </p:txBody>
      </p:sp>
      <p:sp>
        <p:nvSpPr>
          <p:cNvPr id="12" name="Text 3"/>
          <p:cNvSpPr txBox="1"/>
          <p:nvPr/>
        </p:nvSpPr>
        <p:spPr>
          <a:xfrm>
            <a:off x="358782" y="1902918"/>
            <a:ext cx="1339431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молекул к клетке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 начинается с молекул, из которых строятся клеточные структуры. Клетка — первый уровень, на котором проявляются основные признаки жизни.
</a:t>
            </a:r>
            <a:endParaRPr lang="en-US" sz="950" dirty="0"/>
          </a:p>
        </p:txBody>
      </p:sp>
      <p:sp>
        <p:nvSpPr>
          <p:cNvPr id="13" name="Text 4"/>
          <p:cNvSpPr txBox="1"/>
          <p:nvPr/>
        </p:nvSpPr>
        <p:spPr>
          <a:xfrm>
            <a:off x="2090754" y="1902918"/>
            <a:ext cx="1339431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и органы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клетки образуют ткани, а ткани — органы. Вместе они выполняют общую работу, например обеспечивают питание, дыхание или движение организма.
</a:t>
            </a:r>
            <a:endParaRPr lang="en-US" sz="950" dirty="0"/>
          </a:p>
        </p:txBody>
      </p:sp>
      <p:sp>
        <p:nvSpPr>
          <p:cNvPr id="14" name="Text 5"/>
          <p:cNvSpPr txBox="1"/>
          <p:nvPr/>
        </p:nvSpPr>
        <p:spPr>
          <a:xfrm>
            <a:off x="3822727" y="1902918"/>
            <a:ext cx="1339431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органов объединяются в систему органов. Такой уровень позволяет выполнять сложные функции и поддерживать жизнь целого организма.
</a:t>
            </a:r>
            <a:endParaRPr lang="en-US" sz="950" dirty="0"/>
          </a:p>
        </p:txBody>
      </p:sp>
      <p:sp>
        <p:nvSpPr>
          <p:cNvPr id="15" name="Text 6"/>
          <p:cNvSpPr txBox="1"/>
          <p:nvPr/>
        </p:nvSpPr>
        <p:spPr>
          <a:xfrm>
            <a:off x="366839" y="3463185"/>
            <a:ext cx="1339431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и 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одного вида образуют популяции, а разные виды вместе с неживой природой создают экосистемы. Здесь все элементы связаны между собой.
</a:t>
            </a:r>
            <a:endParaRPr lang="en-US" sz="950" dirty="0"/>
          </a:p>
        </p:txBody>
      </p:sp>
      <p:sp>
        <p:nvSpPr>
          <p:cNvPr id="16" name="Text 7"/>
          <p:cNvSpPr txBox="1"/>
          <p:nvPr/>
        </p:nvSpPr>
        <p:spPr>
          <a:xfrm>
            <a:off x="2098812" y="3463185"/>
            <a:ext cx="1339431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крупный уровень — биосфера, то есть вся область Земли, где существует жизнь. Она объединяет множество экосистем и живых организмов.
</a:t>
            </a:r>
            <a:endParaRPr lang="en-US" sz="9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001523"/>
            <a:ext cx="3848986" cy="2145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раздел биологии изучает свою группу живых объектов и явлений.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Разделы биологии различаются объектами изучения, но вместе образуют единую науку о живой природе.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разделы биологии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979988"/>
            <a:ext cx="431178" cy="383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3274" y="1999151"/>
            <a:ext cx="431180" cy="344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7774" y="1956033"/>
            <a:ext cx="431180" cy="4311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17113" y="1949450"/>
            <a:ext cx="388803" cy="44434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0424" y="1999151"/>
            <a:ext cx="431180" cy="344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изучения живой природы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 начинает с внимательного наблюдения за объектом: отмечает форму, поведение, изменения и условия, в которых живой организм существует.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находить сходства и различия между организмами, их органами или процессами. Так легче выделить важные признаки и сделать вывод.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линейки, термометра и других приборов можно точно определить размеры, температуру, скорость роста или другие параметры живых объектов.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позволяет проверить предположение в специально созданных условиях. Он помогает понять, как на живой организм влияет определённый фактор.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206363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используют, когда объект слишком мал, велик или сложен для прямого изучения. Модель делает процесс наглядным и удобным для анализа.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показывает, как получают проверенные знания о живой природе.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биологическое исследование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части клетки работают вместе и обеспечивают её жизнь и развитие.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целостная система: каждая часть выполняет свою функцию, а вместе они поддерживают жизнедеятельность.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частей клетки для учебной иллюстрации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основная единица живого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9132" y="2572366"/>
            <a:ext cx="3692778" cy="2080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2543" y="2572366"/>
            <a:ext cx="3692778" cy="20807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32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открыли невидимый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41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учёные начали смотреть на тонкие срезы растений и тканей через увеличительные приборы, перед ними открылся новый мир. Они увидели, что живые тела имеют сложное строение и состоят из мельчайших частей, которые раньше невозможно было различить.
</a:t>
            </a:r>
            <a:endParaRPr lang="en-US" sz="1161" dirty="0"/>
          </a:p>
        </p:txBody>
      </p:sp>
      <p:sp>
        <p:nvSpPr>
          <p:cNvPr id="6" name="Text 1"/>
          <p:cNvSpPr txBox="1"/>
          <p:nvPr/>
        </p:nvSpPr>
        <p:spPr>
          <a:xfrm>
            <a:off x="4582543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рассмотреть под микроскопом
</a:t>
            </a:r>
            <a:pPr algn="l" indent="0" marL="0">
              <a:lnSpc>
                <a:spcPct val="100000"/>
              </a:lnSpc>
              <a:buNone/>
            </a:pPr>
            <a:r>
              <a:rPr lang="en-US" sz="46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микроскопом становятся заметны клетки кожи, листа, крови и многих микроорганизмов. Такой прибор помогает изучать детали, которые слишком малы для глаза, и понять, как устроены живые организмы на самом маленьком уровне.
</a:t>
            </a:r>
            <a:endParaRPr lang="en-US" sz="1293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и мир, который не виден глазом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46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 содержится в соматических клетках человека, поэтому наследственная информация передаётся через их набор.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у человека 46 хромосом в соматических клетках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помогает понять, почему дети получают признаки от родителей и почему наследование связано с ДНК.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2124" y="2728778"/>
            <a:ext cx="4059755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отличаются рядом общих признаков. Они получают вещества и энергию, дышат, растут, развиваются, размножаются, реагируют на воздействия и постоянно обмениваются веществами с окружающей средой.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признаки взаимосвязаны и вместе показывают, что организм живой. У разных существ они проявляются по-разному, но сохраняют общий биологический смысл.
</a:t>
            </a:r>
            <a:endParaRPr lang="en-US" sz="1168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«Биология как наука»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живых организмов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любой экосистеме роли распределены между разными группами организмов. Они связаны круговоротом веществ и зависят друг от 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хотя бы одна группа исчезает, нарушается устойчивость всей экосистемы. Природа сохраняет равновесие только при взаимодействии всех её участников.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экологии; дата не указана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что делает в экосистеме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806" y="1703704"/>
            <a:ext cx="1579688" cy="280833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и здоровье человека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помогает понять, как работают сердце, лёгкие, желудок и другие органы. Эти знания объясняют, почему человеку нужны сон, движение, чистая вода и регулярное питание.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болезней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микробов показывает, как возникают инфекции и как их предотвращать. Мытьё рук, обработка продуктов и вакцинация — простые меры, которые защищают здоровье каждый день.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учит, что здоровье не сохраняется само по себе. Оно зависит от режима дня, умеренной физической активности, качественного питания и внимательного отношения к самочувствию.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 живом помогают оценивать привычки и принимать разумные решения. Чем лучше человек понимает свой организм, тем легче ему заботиться о нём без лишних рисков.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354" y="2461427"/>
            <a:ext cx="2600915" cy="2244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9277" y="2461427"/>
            <a:ext cx="2600915" cy="2244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и лаборатория
</a:t>
            </a:r>
            <a:pPr algn="l" indent="0" marL="0">
              <a:lnSpc>
                <a:spcPct val="100000"/>
              </a:lnSpc>
              <a:buNone/>
            </a:pPr>
            <a:r>
              <a:rPr lang="en-US" sz="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медицине биология помогает понять причины заболеваний и подобрать лечение. Врач опирается на знания о клетках, микробах и работе органов, а лабораторные исследования уточняют диагноз и контролируют здоровье пациента.
</a:t>
            </a:r>
            <a:endParaRPr lang="en-US" sz="1103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и теплица
</a:t>
            </a:r>
            <a:pPr algn="l" indent="0" marL="0">
              <a:lnSpc>
                <a:spcPct val="100000"/>
              </a:lnSpc>
              <a:buNone/>
            </a:pPr>
            <a:r>
              <a:rPr lang="en-US" sz="3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сельском хозяйстве биология нужна для выбора сортов растений, ухода за посевами и защиты урожая. В теплицах и на полях учитывают условия роста, освещение, влажность и свойства почвы, чтобы получить больше качественных плодов.
</a:t>
            </a:r>
            <a:endParaRPr lang="en-US" sz="1098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и производство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промышленность использует биологические процессы для создания хлеба, йогурта, сыра и других продуктов. Здесь особенно важны чистота, точный контроль температуры и безопасность на всех этапах работы.
</a:t>
            </a:r>
            <a:endParaRPr lang="en-US" sz="1106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биология работает каждый день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поддерживает связи между организмами и помогает природе оставаться устойчивой даже при изменениях условий.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видов, тем надёжнее экосистема. Сокращение биоразнообразия ослабляет природные связи и снижает способность природы к самовосстановлению.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биоразнообразия; дата не указана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сохранять биоразнообразие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1665 — Роберт Гук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пробку под микроскопом, Гук увидел ячейки и назвал их клетками. Это стало важным шагом к пониманию строения живых организмов.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48731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 — Карл Линней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Линней предложил удобную систему классификации живых существ. Его подход помог упорядочить огромное разнообразие организмов по общим признакам.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2519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 — Чарльз Дарвин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объяснил, как виды меняются в ходе эволюции. Его работа показала, что живые организмы приспосабливаются к условиям среды.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6637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 — Грегор Мендель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исследовал наследование признаков у растений. Его опыты заложили основу учения о передаче наследственной информации от родителей к потомкам.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Учёные, которые повлияли на развитие биологии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строится от самых общих групп к самой точной — виду.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Ступени классификации живых организмов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3393" y="1774824"/>
            <a:ext cx="2331629" cy="278923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 полезные продукты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используют клетки, микроорганизмы и ферменты, чтобы получать полезные вещества. Такой подход помогает человеку создавать продукты быстрее, точнее и с меньшими потерями.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5983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биологических процессов получают хлеб, йогурт, сыр и другие продукты. Для этого важно точно соблюдать условия, при которых микроорганизмы работают правильно.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и 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применяют для получения лекарств, ферментов и некоторых витаминов. Эти продукты нужны в медицине, пищевой промышленности и научных исследованиях.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05983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 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биотехнологическая работа требует чистоты, контроля качества и строгой безопасности. Это необходимо, чтобы результат был полезным и не вредил человеку.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154351"/>
            <a:ext cx="3848986" cy="18395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биология решает не только научные, но и практические задачи. Она помогает человеку изучать живые системы, сохранять природу и создавать полезные технологии.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объединяет фундаментальные исследования и практическую пользу. Её результаты важны для здоровья людей, сельского хозяйства и сохранения природы.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«Биология как наука»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современной биологии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делает мир понятнее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помогает увидеть, как устроены живые организмы, почему они связаны между собой и как человек может бережно относиться к природе, здоровью и будущему.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2026-05-31T20:04:36Z</dcterms:created>
  <dcterms:modified xsi:type="dcterms:W3CDTF">2026-05-31T20:04:36Z</dcterms:modified>
</cp:coreProperties>
</file>