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дебют: как начинается путь писателя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публикация открывает автору дорогу в литературу.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публикация: старт литературного пути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дебют — это первый опубликованный текст автора. Он может появиться в журнале, сборнике, книге, на конкурсе или в интернете и сразу показать читателю новый голос.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Дебют впервые выводит имя автора в культурное пространство: его начинают замечать читатели, редакторы и критики, а текст получает самостоятельную литературную жизнь.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первой публикации видно, какие темы, жанры и интонации близки писателю в начале пути. Это своего рода творческий «портрет» раннего этапа.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курса важно понимать: даже знаменитые писатели начинали с небольших текстов. Большие произведения почти всегда вырастают из первых проб пера.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первая публикация имеет особое значение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2" y="1126436"/>
            <a:ext cx="4960800" cy="8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7" y="2080288"/>
            <a:ext cx="4960800" cy="8865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7" y="3031282"/>
            <a:ext cx="4960800" cy="88654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0971" y="3982271"/>
            <a:ext cx="4960800" cy="8865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известных авторов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26276"/>
            <a:ext cx="3472800" cy="8874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Пушкин: первые стихи лицейской поры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 рано начал печататься, когда ещё учился в Лицее. Его первые публикации были связаны с лирикой, а не с крупной прозой. Уже тогда в текстах чувствовались живость языка и поэтическая свобода.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69975" y="2084197"/>
            <a:ext cx="3472800" cy="8874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Чехов: короткие журнальные рассказы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 Чехов вошёл в литературу через короткие юмористические тексты, сценки и рассказы. Они хорошо подходили для журналов, где важны были точность, краткость и быстрый отклик читателей на остроумную деталь.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69975" y="3035191"/>
            <a:ext cx="3472800" cy="8874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Ахматова: путь через поэзию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 заявила о себе прежде всего как поэт. Её ранние публикации сразу привлекли внимание сдержанной интонацией и ясностью образов. Именно лирика стала основой её литературного имени.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77719" y="3986180"/>
            <a:ext cx="3472800" cy="8874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Набоков: сначала поэт, потом прозаик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Набоков начал литературный путь с поэтических публикаций, а позже стал известен как прозаик. Его пример показывает, что дебют не ограничивает автора одним жанром и может стать началом большого творческого движения.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850965"/>
            <a:ext cx="4782600" cy="20888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литературного дебюта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площадки по-разному помогают тексту попасть к читателю, но везде важны качество и редактура.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дебюту может быть разным, но каждый формат требует сильного текста, точной формы и внимательной правки.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литературной практики публикаций
</a:t>
            </a:r>
            <a:endParaRPr lang="en-US" sz="8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текста к первой публикации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литературного дебюта и возможная повторная доработка после отказа.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251" y="1685887"/>
            <a:ext cx="181500" cy="18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100" y="3393766"/>
            <a:ext cx="181800" cy="181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321" y="1691454"/>
            <a:ext cx="192000" cy="1706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9671" y="3399333"/>
            <a:ext cx="192000" cy="1706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0871" y="1685888"/>
            <a:ext cx="181800" cy="181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жанры чаще становятся дебютными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89874" y="1670523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поэтическая форма помогает сразу показать чувство, ритм и образ. Для первого опыта это удобный способ проверить свой голос и научиться работать с точным словом.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89874" y="3378395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даёт простор воображению и помогает придумать яркий конфликт. Такой дебют особенно удачен, если автор хорошо чувствует образность и умеет удерживать интерес читателя.
</a:t>
            </a:r>
            <a:endParaRPr lang="en-US" sz="1149" dirty="0"/>
          </a:p>
        </p:txBody>
      </p:sp>
      <p:sp>
        <p:nvSpPr>
          <p:cNvPr id="13" name="Text 4"/>
          <p:cNvSpPr txBox="1"/>
          <p:nvPr/>
        </p:nvSpPr>
        <p:spPr>
          <a:xfrm>
            <a:off x="3704622" y="1670534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легко построить вокруг одного события или одного героя. Он помогает начинающему автору сосредоточиться на сюжете и не потерять цельность текста.
</a:t>
            </a:r>
            <a:endParaRPr lang="en-US" sz="1149" dirty="0"/>
          </a:p>
        </p:txBody>
      </p:sp>
      <p:sp>
        <p:nvSpPr>
          <p:cNvPr id="14" name="Text 5"/>
          <p:cNvSpPr txBox="1"/>
          <p:nvPr/>
        </p:nvSpPr>
        <p:spPr>
          <a:xfrm>
            <a:off x="3705972" y="3378395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повесть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повесть сложнее короткого текста, но тоже часто становится дебютом. Она позволяет показать развитие характера и более широкий сюжет, не требуя слишком большого объёма.
</a:t>
            </a:r>
            <a:endParaRPr lang="en-US" sz="1149" dirty="0"/>
          </a:p>
        </p:txBody>
      </p:sp>
      <p:sp>
        <p:nvSpPr>
          <p:cNvPr id="15" name="Text 6"/>
          <p:cNvSpPr txBox="1"/>
          <p:nvPr/>
        </p:nvSpPr>
        <p:spPr>
          <a:xfrm>
            <a:off x="6719372" y="1670534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Очерк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Очерк подходит тем, кто умеет наблюдать и описывать реальность. В нём важны внимание к деталям, ясность мысли и умение выделить главное.
</a:t>
            </a:r>
            <a:endParaRPr lang="en-US" sz="114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дебюту привлечь внимание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особенно откликаются на тексты, где знакомая ситуация раскрыта неожиданно и без лишних слов.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работают сюжет и язык: именно они формируют первое впечатление и желание читать дальше.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критериев удачного первого текста
</a:t>
            </a:r>
            <a:endParaRPr lang="en-US" sz="8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Рукопись, редактор и первая книга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Рукопись с правками показывает, как текст меняется от черновика к готовой версии. Редактор помогает убрать повторы, уточнить мысли и сделать композицию более ясной.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книга или обложка первого издания становятся частью литературной биографии автора. Они сохраняют память о дебюте и напоминают, с чего начался его путь в печати.
</a:t>
            </a:r>
            <a:endParaRPr lang="en-US" sz="10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примеры удачного старта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1997100"/>
            <a:ext cx="1959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Лицейские годы Пушкина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 начал печататься очень рано, ещё в юности. Его первые публикации были связаны с поэзией и сразу показали живость языка и яркий поэтический слух.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026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Журнальный путь Чехова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 Чехов вошёл в литературу через короткие юмористические тексты. Журнальный формат помог ему быстро встретиться с читателем и отточить лаконичность.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5902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стихи Ахматовой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 сначала заявила о себе как поэт. Её ранние стихи отличались сдержанностью и точностью, которые позже стали важной частью её стиля.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53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поэзии к прозе у Набокова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Набоков начал с поэтических публикаций, а затем перешёл к прозе. Его пример показывает, что дебют может открыть дорогу к разным жанрам.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917780"/>
            <a:ext cx="4782600" cy="19552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авторы и их первые шаги в литературе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первых публикаций показывает, что литературный дебют может начинаться в разных жанрах и формах, но уже намечает будущие особенности авторского письма.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публикация не всегда похожа на зрелое творчество, но часто уже показывает жанровые предпочтения и особенности стиля автора.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школьного курса литературы по творчеству А. С. Пушкина, А. П. Чехова, А. А. Ахматовой, В. В. Набокова и Тэффи.
</a:t>
            </a:r>
            <a:endParaRPr lang="en-US" sz="80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которые чаще выбирают для первого текста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начинающий автор пишет о том, что хорошо знает из повседневной жизни, поэтому темы звучат убедительно и понятно.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и близкие подросткам темы помогают быстрее найти сюжет и создать достоверных героев.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тем школьных и юношеских творческих работ; данные для учебной иллюстрации, без единой статистической базы.
</a:t>
            </a:r>
            <a:endParaRPr lang="en-US" sz="80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начинающие авторы боятся оценки и из-за этого пишут слишком осторожно, избегая ярких деталей, прямого конфликта и собственного мнения.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текст получается рыхлым: события повторяются, композиция распадается, а важная мысль теряется среди лишних эпизодов и подробностей.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проблема — язык: встречаются однообразные слова, неудачные сравнения, слишком длинные фразы и финал, который не убеждает читателя.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первого текста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вариант почти всегда нуждается в правке, потому что именно редактирование помогает увидеть слабые места и сделать текст точнее.
</a:t>
            </a:r>
            <a:endParaRPr lang="en-US" sz="9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улучшается дебютный текст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над первым текстом от черновика до подготовки к публикации.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конкурсы и школьные публикации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конкурс, альманах юных авторов или публикация в школьном сборнике дают начинающему писателю первую возможность увидеть свой текст напечатанным и услышать отклик читателей.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площадка важна не только наградой, но и опытом: автор учится принимать замечания, сравнивать разные тексты и понимать, что публикация требует тщательной подготовки.
</a:t>
            </a:r>
            <a:endParaRPr lang="en-US" sz="10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путь дебюта в современную эпоху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площадки ускорили появление первых публикаций и сделали их доступнее для начинающих авторов.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дебют чаще начинается онлайн, но печатные издания по-прежнему остаются знаком литературного признания.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современных форм публикации в литературной среде; без фиксированной статистической выборки.
</a:t>
            </a:r>
            <a:endParaRPr lang="en-US" sz="80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Запоминается текст, в котором есть один ясный конфликт и понятный герой: читатель сразу видит, о чём история и почему она важна.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дебют запоминающимся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начало и точная концовка помогают удержать внимание, а честная интонация делает голос автора живым и узнаваемым.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хорошо запоминаются точная деталь, неожиданный взгляд на обычную ситуацию и финальная мысль, которая остаётся в памяти после чтения.
</a:t>
            </a:r>
            <a:endParaRPr lang="en-US" sz="9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850965"/>
            <a:ext cx="4782600" cy="20888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сильного дебютного текста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помогают понять, насколько первый текст готов к публикации и что именно нужно доработать перед выходом к читателю.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дебют сочетает понятную историю, точный язык и запоминающуюся деталь, а не только интересную идею.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основных требований к учебному и литературному тексту.
</a:t>
            </a:r>
            <a:endParaRPr lang="en-US" sz="8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первой публикации к литературной репутации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автора от дебюта к устойчивому читательскому признанию.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текст — начало большого пути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дебют открывает путь к читателю и помогает автору найти собственный голос. Если к первому тексту относиться серьёзно, он становится не случайной пробой, а началом творческой биографии.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2026-05-22T23:34:05Z</dcterms:created>
  <dcterms:modified xsi:type="dcterms:W3CDTF">2026-05-22T23:34:05Z</dcterms:modified>
</cp:coreProperties>
</file>