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ресурсы有限ны: бережное использование — شرط устойчивого будущего.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природопользование: как совместить хозяйственную деятельность и сохранение природы
</a:t>
            </a:r>
            <a:endParaRPr lang="en-US" sz="225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11 классе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 требует всё больше энергии, воды, сырья и земли, а их запасы не бесконечны. Рост населения, урбанизация и промышленность усиливают нагрузку на природу, поэтому география изучает не только ресурсы, но и пути устойчивого развития территорий.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рациональное природопользование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идет о таком объеме добычи и потребления, который не превышает естественные возможности восстановления природы и не разрушает ее способность выполнять жизненно важные функции.
</a:t>
            </a:r>
            <a:endParaRPr lang="en-US" sz="939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потерь и 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подход предполагает экономию сырья и энергии, уменьшение отходов, повторное использование материалов и внедрение технологий, которые снижают потери на всех этапах производства.
</a:t>
            </a:r>
            <a:endParaRPr lang="en-US" sz="966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часть понятия — предотвращение загрязнения, охрана природных комплексов и восстановление нарушенных территорий, чтобы сохранить устойчивость экосистем и качество жизни людей.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экономики и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связывает экологическую безопасность с эффективной организацией хозяйства: оно помогает снижать издержки, уменьшать ущерб и учитывать интересы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природных ресурсов и их уязвимость
</a:t>
            </a:r>
            <a:endParaRPr lang="en-US" sz="2386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распределена по планете крайне неравномерно, а ее качество быстро ухудшается при загрязнении. При дефиците чистой воды возрастает риск для населения, промышленности и сельского хозяйства.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 формируются очень медленно, поэтому их потеря особенно опасна. Эрозия, переуплотнение и чрезмерная распашка способны резко снизить урожайность и ухудшить состояние ландшафтов.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восстанавливаются десятилетиями, а при вырубке без последующего лесовосстановления страдают климат, почвы, водный режим и биоразнообразие. Уязвимость усиливают пожары и вредители.
</a:t>
            </a:r>
            <a:endParaRPr lang="en-US" sz="104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 и руды в масштабе человеческой жизни невозобновимы. Их интенсивная добыча приводит к истощению запасов, нарушению земель и росту промышленной нагрузки на среду.
</a:t>
            </a:r>
            <a:endParaRPr lang="en-US" sz="10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возобновляемых и невозобновляемых ресурсов
</a:t>
            </a:r>
            <a:endParaRPr lang="en-US" sz="2240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восстановления определяет допустимые масштабы использования ресурса и строгость экологических ограничений.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медленнее восстанавливается ресурс, тем жестче должны быть нормы его добычи, использования и охраны.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географии; материалы ЮНЕП по природопользованию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человека и общества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потребляет больше, чем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большом городе ежедневно расходуются вода, электричество, топливо и товары, а затем образуются отходы, которые нужно собирать, сортировать и перерабатывать. Чем выше уровень потребления и мобильности, тем больше площадь природы требуется для его обслуживания.
</a:t>
            </a:r>
            <a:endParaRPr lang="en-US" sz="1033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скрытая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техника и системы орошения не кажутся такими «тяжелыми» для природы, как заводы, но они тоже требуют земли, воды и удобрений. Если ресурсы используются без учета почвенных и водных ограничений, экологический след быстро растет.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как источник масштабного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формируют высокий спрос на сырье, энергию и транспорт, а также создают значительные объемы выбросов и отходов. Поэтому именно промышленное производство часто становится главным индикатором того, насколько экономика умеет ограничивать собственное давление на природу.
</a:t>
            </a:r>
            <a:endParaRPr lang="en-US" sz="9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экологической нагрузки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Секторы различаются по типу воздействия: одни сильнее загрязняют воздух, другие — воду, почвы и ландшафты.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нагрузка обычно связана с энергетикой и промышленностью, а транспорт, сельское хозяйство и отходы усиливают общий эффект.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обобщенная схема по географии и экологии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рационального природопользования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обоснованность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о добыче, строительстве и размещении производства должны опираться на данные исследований, экологическую оценку и прогноз последствий, а не только на краткосрочную выгоду.
</a:t>
            </a:r>
            <a:endParaRPr lang="en-US" sz="999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Ресурсосбережение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сырья, воды и энергии снижает потери на производстве и в быту. Чем меньше расход ресурсов на единицу результата, тем выше экологическая и экономическая эффективность.
</a:t>
            </a:r>
            <a:endParaRPr lang="en-US" sz="1017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ущерба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Гораздо разумнее заранее исключить загрязнение и разрушение экосистем, чем затем тратить большие средства на ликвидацию последствий, восстановление земель и очистку воды.
</a:t>
            </a:r>
            <a:endParaRPr lang="en-US" sz="1040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использовании природных ресурсов нужно учитывать здоровье людей, состояние почв, воздуха и вод, а также долгосрочную устойчивость территории, на которой развивается хозяйство.
</a:t>
            </a:r>
            <a:endParaRPr lang="en-US" sz="9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рационального использования ресурсов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перехода от линейной модели к замкнутому и безопасному циклу природопользования.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лесопользование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12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дает древесину, регулирует водный режим, защищает почвы от разрушения, влияет на климат и служит пространством отдыха. Поэтому его использование всегда должно учитывать не только хозяйственную, но и природоохранную ценность.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2441964" y="14601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Выборочные рубки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Селективная заготовка древесины позволяет сохранить часть древостоя, уменьшить ущерб для почв и подроста, а также поддержать естественное обновление леса без полного разрушения экосистемы.
</a:t>
            </a:r>
            <a:endParaRPr lang="en-US" sz="1039" dirty="0"/>
          </a:p>
        </p:txBody>
      </p:sp>
      <p:sp>
        <p:nvSpPr>
          <p:cNvPr id="14" name="Text 4"/>
          <p:cNvSpPr txBox="1"/>
          <p:nvPr/>
        </p:nvSpPr>
        <p:spPr>
          <a:xfrm>
            <a:off x="4614023" y="14611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рубок, пожаров и вырубок необходимы посадка деревьев, уход за молодняком и защита территорий от повторного повреждения. Без восстановления лес перестает выполнять свои экологические функции.
</a:t>
            </a:r>
            <a:endParaRPr lang="en-US" sz="958" dirty="0"/>
          </a:p>
        </p:txBody>
      </p:sp>
      <p:sp>
        <p:nvSpPr>
          <p:cNvPr id="15" name="Text 5"/>
          <p:cNvSpPr txBox="1"/>
          <p:nvPr/>
        </p:nvSpPr>
        <p:spPr>
          <a:xfrm>
            <a:off x="6786095" y="14544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Противопожарные меры, борьба с вредителями и пресечение незаконной вырубки помогают сохранить лесной фонд. Рациональное лесопользование возможно только при постоянном контроле и ответственном управлении.
</a:t>
            </a:r>
            <a:endParaRPr lang="en-US" sz="9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рациональному водопользованию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уменьшить утечки и непроизводительные потери воды: ремонт сетей, учет расхода и установка водосберегающей сантехники сразу сокращают избыточное потребление.
</a:t>
            </a:r>
            <a:endParaRPr lang="en-US" sz="1092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применяются технологии, повышающие отдачу воды в хозяйстве: капельное орошение, повторное использование в промышленности и более точное планирование водозабора.
</a:t>
            </a:r>
            <a:endParaRPr lang="en-US" sz="106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Завершающий этап — предотвращение загрязнения: очистка сточных вод, контроль сбросов, санитарная охрана источников и ограничение попадания бытовой химии и пластика в водную среду.
</a:t>
            </a:r>
            <a:endParaRPr lang="en-US" sz="10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9894" y="1588838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плодородие почв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помогает поддерживать баланс питательных веществ, уменьшает истощение почвы и снижает риск накопления вредителей и болезней на одном участке.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нарушенных территорий и ограничение распашки склонов особенно важны, потому что потеря плодородия происходит быстро, а восстановление занимает много лет.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Лесополосы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насаждения ослабляют ветровую эрозию, удерживают снег и влагу, а также уменьшают выдувание верхнего слоя почвы на открытых сельскохозяйственных территориях.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Щадящая обработка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обработка и точное внесение удобрений сохраняют структуру почвы, сокращают уплотнение и помогают использовать ресурсы более экономно и без лишнего загрязнения.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эффекты ресурсосбережения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Ресурсосбережение особенно важно для отраслей с высоким потреблением энергии и сырья: именно там экономия дает быстрый и заметный хозяйственный результат.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потери ресурсов, тем ниже себестоимость и выше устойчивость бизнеса; экологическая эффективность напрямую превращается в экономическую выгоду.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учебным материалам по географии и материалам о природопользовании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экологической политики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государство регулирует природопользование через контроль, оценку проектов, наблюдение за состоянием среды и экономические стимулы.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политика работает только в сочетании: одних запретов недостаточно без контроля, ответственности и экономической мотивации снижать нагрузку на природу.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основы экологического законодательства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население и производство, тем важнее оборудование, которое снижает расход энергии, воды и сырья без потери качества продукции.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2022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млрд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на Земле, поэтому ресурсоэффективные технологии становятся необходимым условием устойчивого развития.
</a:t>
            </a:r>
            <a:endParaRPr lang="en-US" sz="1856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работает в мире и в России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раздельный сбор отходов стал базовой практикой: он облегчает переработку, уменьшает объем захоронения и формирует у населения привычку ответственного потребления.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экономии энергии снижают нагрузку на электростанции и сети, а также помогают сокращать выбросы загрязняющих веществ и парниковых газов.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важны ООПТ, модернизация очистных сооружений, рекультивация карьеров и восстановление лесов после пожаров и вырубок, поскольку они возвращают территориям природные функции.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нарушенной и восстановленной территории наглядно показывает, что экологические меры дают заметный эффект, если применяются последовательно и на длительном горизонте.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8988" y="1845400"/>
            <a:ext cx="146025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4906" y="1845400"/>
            <a:ext cx="121688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позволяет направлять бумагу, пластик, стекло и металл на переработку, уменьшая объем мусора и снижая потребность в первичном сырье.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 и энергию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вроде выключения лишнего света, контроля расхода воды и выбора энергоэффективной техники уменьшают нагрузку на природные ресурсы без заметных потерь для семьи.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Отказываться от одноразового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Многоразовые бутылки, сумки и контейнеры сокращают количество упаковки и пластика, который часто становится источником долгоживущих отходов и загрязнения среды.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Вовлекаться в школьные 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макулатуры, озеленение территории и участие в уборке общественных пространств помогают связать знания с практикой и укрепляют экологическую культуру.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выбора к устойчивой привычке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действий, которая переводит экологически ответственное поведение в повседневную норму.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ответы на них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экологические угрозы не исчезают сами по себе, но каждую из них можно ослабить через системные меры управления и технологий.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решения работают только в комплексе: контроль, восстановление, образование и технологическое обновление усиливают друг друга.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учебным материалам по географии и обобщение экологических практик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 — выбор в пользу будущего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позволяет одновременно развивать хозяйство, сохранять ресурсы и снижать экологический ущерб. Его главный смысл — сделать развитие общества долгосрочным и безопасным.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2026-06-03T06:47:46Z</dcterms:created>
  <dcterms:modified xsi:type="dcterms:W3CDTF">2026-06-03T06:47:46Z</dcterms:modified>
</cp:coreProperties>
</file>