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каждый сезон оставляет свои подсказки.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велик — в нём много примет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люди смотрели на небо, ветер, птиц, росу и снег. Так появлялись народные приметы — наблюдения, которые запоминали, проверяли снова и передавали в семьях из поколения в поколение.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узнавали погоду без приборов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приметы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и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иней на ветках, яркие звёзды и тишина перед рассветом часто обещали ясный, крепкий мороз. Зимой даже воздух будто звенел, а люди внимательно слушали его подсказки.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окнах появлялись красивые морозные узоры, словно нарисованные серебряной кисточкой. Их любили рассматривать дети, а взрослые по ним угадывали, что зима ещё надолго задержится.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Скрипучий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под ногами показывал сильный мороз. Этот звук знаком многим и сегодня: он будто напоминает, что зима любит говорить громко, пусть и очень по-особенному.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у окна, воробьи под крышей и другие зимующие птицы помогали замечать перемены. Люди видели: если птицы держатся ближе к жилью, им, значит, тоже стало непросто.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дым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снег падал тихо и ровно, а дым из трубы поднимался столбом, ждали спокойную и холодную погоду. Такие знаки были особенно заметны в деревне и легко запоминались.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весна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91879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грачи прилетали рано, люди надеялись на тёплую весну. Эти птицы словно приносили весть: пора ждать пробуждения земли и первых по-настоящему весенних дней.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155254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грачей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657496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Сырая земля, длинные сосульки и рыхлый снег показывали, что холод слабеет. Весна приносила много движения, и природа будто просыпалась после долгого сна.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0120871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Мокрая земля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416092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таял быстро, и вода бежала по дорожкам звонкими ручьями. Если ручьи становились полными и шумными, люди понимали: весна уже хозяйничает вовсю.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7879467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Бурные ручьи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174688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пятна земли среди снега говорили о скором уходе зимы. Проталины появлялись там, где солнце успевало поработать лучше всех, и это радовало и взрослых, и детей.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638063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проталины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933283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с крыш звучала весело и громко. Она показывала, что солнце уже сильнее, снег начинает таять, а весна уверенно пробирается в каждый двор и сад.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6658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капель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гром слышался издалека и сразу заставлял смотреть на небо. Если молния сверкала часто, люди ждали перемен в погоде, а после спокойного заката надеялись на ясный день.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над полем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ласточки летали низко над землёй, это считали верным знаком дождя. Птицы ловили насекомых внизу, и люди замечали: небо скоро может нахмуриться.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дождь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вечер, тихий воздух и блестящая роса на траве часто обещали хороший следующий день. Летом природа говорила особенно ясно, если её не торопить.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 вечер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 и его знаки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72350"/>
            <a:ext cx="316800" cy="28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13" y="3671175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31525"/>
            <a:ext cx="316800" cy="281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подсказки природы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начинали желтеть и падать, люди понимали: осень вступила в свои права. Если листва долго держалась на ветках, холод обычно приходил не сразу.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по утрам стелился низко и тихо. Он показывал, что воздух уже стал прохладнее, а дни постепенно укорачиваются. Осень любит такие молчаливые знаки.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заморозки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иней на траве и замёрзшие лужицы напоминали о приближении зимы. Люди смотрели на такие признаки особенно внимательно, чтобы успеть подготовиться к холоду.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Отлёт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Журавли, гуси и другие перелётные птицы собирались в путь, когда становилось холоднее. Их отлёт был одним из самых заметных признаков осени и смены сезона.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и зима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рябины было много, а осень оставалась тёплой, люди ожидали долгой зимы. Такие наблюдения помогали заранее думать о запасах и о холодных днях.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маленькие наблюдатели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низко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летают низко, когда в воздухе много влажности и насекомые опускаются ближе к земле. Поэтому люди часто ждали дождя и смотрели на небо внимательнее.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и весна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Прилет грачей весной считался добрым знаком. Эти шумные птицы сообщали, что холод отступает, а поля и дворы скоро снова оживут и зазеленеют.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и мороз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появляются особенно заметно зимой. Их яркие грудки в белом пейзаже сразу бросаются в глаза и напоминают, что морозная пора ещё не спешит уходить.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в небе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небе тянется строй журавлей, значит, пришло время прощаться с тёплыми днями. Люди провожали их взглядом и ждали осеннего похолодания.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облака и ветер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6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первым делом смотрели на цвет неба и лёгкий туман. Ясное утро часто обещало спокойный день, а серые тучи подсказывали, что погода может измениться.
</a:t>
            </a:r>
            <a:endParaRPr lang="en-US" sz="1542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лёгкие облака и резкий ветер замечали в середине дня. По их движению судили, будет ли дождь или солнце ещё задержится надолго.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
</a:t>
            </a:r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закат считали важной приметой. Если небо вечером становилось особенно ярким, люди ожидали перемен: иногда ясной погоды, а иногда сильного ветра.
</a:t>
            </a:r>
            <a:endParaRPr lang="en-US" sz="1644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65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вокруг луны и спокойное звёздное небо тоже подсказывали будущую погоду. Ночью люди смотрели вверх не реже, чем днём, и запоминали увиденное.
</a:t>
            </a:r>
            <a:endParaRPr lang="en-US" sz="1589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подают сигналы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зацветала черёмуха, люди понимали: весна уже набрала силу. Её белые кисти были не только красивыми, но и очень заметными природными подсказками.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Черёмуха цветёт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листочки берёзы говорили о тепле и свете. Люди наблюдали за деревьями в саду и лесу, потому что растения первыми отвечают на перемены погоды.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распускается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цветки перед дождём закрываются или опускают лепестки. Это напоминало людям, что растения чувствуют влагу и умеют заранее показывать приближение ненастья.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перед дождём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или в жаркий день травы пахнут особенно сильно. Такой аромат помогал замечать не только погоду, но и щедрость летней природы.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трав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календарь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дни памяти люди связывали с наблюдениями за погодой. Так запоминать приметы было проще: каждый важный день словно приносил свою подсказку.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месяца были свои особые знаки. Одни говорили о тепле, другие — о дождях, а третьи напоминали, что скоро придут заморозки или снег.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месяца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календарь помогал хранить знания без тетрадей и приборов. Его передавали в семьях, поэтому важные наблюдения не терялись и жили долго.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память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календарю люди понимали, когда пора сеять, косить и готовиться к зиме. Он помогал не забыть главное и лучше распорядиться временем года.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труда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52" y="1235525"/>
            <a:ext cx="2698945" cy="3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27" y="1235525"/>
            <a:ext cx="2698945" cy="32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4402" y="1235525"/>
            <a:ext cx="2698945" cy="32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977" y="1235525"/>
            <a:ext cx="2698945" cy="32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природа говорит негромко, но ясно: сверкает иней, скрипит снег, а дым из трубы поднимается ровно вверх. В морозном воздухе звёзды кажутся особенно яркими, и даже двор будто становится белой сказкой.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51825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3282300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всё начинает двигаться и звенеть: капает с крыш, бегут ручьи, темнеют проталины. Птицы возвращаются, и земля словно просыпается после долгого сна, радуя людей теплом и свежим запахом сырой земли.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3283550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капель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114025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каждый день наполнен светом, грозами и тёплым дождём. Над полем плывёт аромат трав, а после заката на травинках появляется роса. В этом времени года особенно заметны гром, радуга и ласточки в небе.
</a:t>
            </a:r>
            <a:endParaRPr lang="en-US" sz="1297" dirty="0"/>
          </a:p>
        </p:txBody>
      </p:sp>
      <p:sp>
        <p:nvSpPr>
          <p:cNvPr id="18" name="Text 6"/>
          <p:cNvSpPr txBox="1"/>
          <p:nvPr/>
        </p:nvSpPr>
        <p:spPr>
          <a:xfrm>
            <a:off x="6115275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размах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8945750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 и шуршат под ногами, по утрам стелется туман, а в воздухе чувствуется прохлада. Птицы собираются в путь, и природа тихо готовится к зимнему отдыху, словно закрывая красивую книгу.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8947000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мелодия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наблюдение становится приметой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повторяющееся наблюдение превращалось в народную мудрость.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приметы интересны детям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учат смотреть вокруг не спеша и замечать мелочи: тучу на горизонте, след на снегу, птицу у окна. Так ребёнок тренирует внимательность и становится настоящим следопытом природы.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Становимся наблюдательнее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сам замечает перемену в погоде, он радуется открытию. Это похоже на маленькое научное чудо: был ясный день, а потом вдруг налетел ветер и всё изменилось.
</a:t>
            </a:r>
            <a:endParaRPr lang="en-US" sz="1488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открытия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примета похожа на маленькую загадку: почему потемнело небо, почему пахнет дождём, почему цветок закрылся? Разгадывать такие вопросы интересно, особенно когда ответ видно прямо на улице.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загадка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часто приходят из семейных историй и сказок о природе. Их приятно слушать, запоминать и пересказывать, потому что в них живут опыт старших и добрые воспоминания.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из рассказов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приметах сбывается, а что нет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приметы действительно основаны на заметных явлениях: поведение птиц, влажность воздуха, туман или облака часто связаны с переменой погоды. Такие наблюдения помогают понять природу лучше.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любопытством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спорить с приметой сразу, а сравнивать её с тем, что происходит на самом деле. Тогда видно, что в ней правда, а что осталось красивым старым наблюдением.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вместо обещания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примета не заменяет прогноз, но хранит многолетний опыт людей. Она показывает, как внимательно наши предки смотрели на небо, землю и всё живое вокруг.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работает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из-за множества причин, поэтому одна и та же примета не может каждый раз давать точный ответ. Сегодня климат и условия нередко отличаются от прошлых.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больших сезонов складывают год в понятную картину: зима, весна, лето и осень учат видеть перемены и запоминать их.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календарь и традиционное деление года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постоянно напоминают человеку замечать новые признаки природы.
</a:t>
            </a:r>
            <a:endParaRPr lang="en-US" sz="39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внимательно смотрели на небо, землю и первые признаки тепла, чтобы не опоздать с посевом. От удачного времени начала работы зависели всходы, а значит, и будущий хлеб на столе.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начинать полевые дела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в конце лета люди следили за росой, ветром и облаками, выбирая подходящий день для сенокоса и уборки урожая. Хорошая погода помогала не потерять траву и зерно.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сенокоса и жатвы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семьи спешили собрать запасы, утеплить дом и убрать урожай в сухое место. Приметы подсказывали, когда холода уже близко и когда пора готовить тёплую одежду и корм для животных.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и труд людей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в наши дни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прогноз погоды делают приборы, карты и спутники, поэтому приметы уже не нужны для точного ответа. Но они по-прежнему помогают замечать природу внимательнее и с интересом.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рядом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приметы сохранились в книгах, семейных рассказах и школьных беседах. Их передают друг другу как часть культуры, чтобы не потерять опыт и язык наблюдательных людей прошлого.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памяти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приметы часто становятся игрой: кто первым заметит туман, низко летящих птиц или жёлтый лист на берёзе. Так знание превращается в увлекательное наблюдение.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игра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самому заметить примету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место наблюдения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вокруг дома, в саду или по дороге в школу. Лучше выбирать знакомое место, где удобно замечать небо, деревья, птиц и ветер каждый день.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 разное время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утром, днём и вечером. Тогда легче увидеть, как быстро меняется свет, облака, температура и настроение природы, будто день сам показывает свои секреты.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несколько признаков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делать вывод по одному знаку. Сравни небо, поведение птиц, влажность воздуха и ветер, чтобы понять, действительно ли погода начинает меняться.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и проверь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заметил интересный знак, попробуй вспомнить его через день или два. Так можно проверить, повторяется ли наблюдение, и становится ли оно маленькой настоящей приметой.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приметах года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учат замечать то, что легко пропустить: тонкий туман, странный ветер, ранний снег или тихое движение птиц. Внимание помогает лучше понимать живую природу.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Надо быть внимательным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много наблюдений, становится видно, какие признаки повторяются чаще. Так человек учится не верить первому впечатлению и смотреть на погоду спокойнее.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приметы напоминают, что люди давно наблюдали за миром вокруг себя. Их опыт помогал жить, работать и готовиться к разным сезонам года.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Ценен опыт прошлого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замечать знаки года, прогулка становится интереснее. Каждый сезон открывает свои маленькие чудеса, и мир вокруг кажется живым и дружелюбным.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становится ближе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соединяют природу, память и опыт многих поколений. Они учат смотреть не торопясь, замечать красоту каждого сезона и слышать тихие подсказки мира вокруг нас.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подсказывает внимательным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2026-05-26T00:24:11Z</dcterms:created>
  <dcterms:modified xsi:type="dcterms:W3CDTF">2026-05-26T00:24:11Z</dcterms:modified>
</cp:coreProperties>
</file>